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1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7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4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6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3460-8FE5-444A-92C4-FFAE66438FC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00633-0D2E-4A16-8FF7-A13E3490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8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" y="0"/>
            <a:ext cx="12193051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1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5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23298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D621DD-D3DF-4E75-80A6-AA852C814278}"/>
              </a:ext>
            </a:extLst>
          </p:cNvPr>
          <p:cNvSpPr txBox="1"/>
          <p:nvPr/>
        </p:nvSpPr>
        <p:spPr>
          <a:xfrm>
            <a:off x="4838502" y="355256"/>
            <a:ext cx="6983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Brink of fourth industrial revolution (AI, Robotics, Internet of things, Autonomous vehicles, 3D printing, Nanotechnology, Biotechnology, Quantum computing and Blockchain)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E214-A0EE-4F7D-8061-970FA6DDF697}"/>
              </a:ext>
            </a:extLst>
          </p:cNvPr>
          <p:cNvSpPr txBox="1"/>
          <p:nvPr/>
        </p:nvSpPr>
        <p:spPr>
          <a:xfrm>
            <a:off x="4838502" y="1525268"/>
            <a:ext cx="69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market disruption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3DFBD-517F-48CB-AAB0-C57D3428D034}"/>
              </a:ext>
            </a:extLst>
          </p:cNvPr>
          <p:cNvSpPr txBox="1"/>
          <p:nvPr/>
        </p:nvSpPr>
        <p:spPr>
          <a:xfrm>
            <a:off x="4838502" y="2323620"/>
            <a:ext cx="69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Feedback loop / Exponential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AEFA3-3E90-4390-B46D-A6AA148E268B}"/>
              </a:ext>
            </a:extLst>
          </p:cNvPr>
          <p:cNvSpPr txBox="1"/>
          <p:nvPr/>
        </p:nvSpPr>
        <p:spPr>
          <a:xfrm>
            <a:off x="4838502" y="3197863"/>
            <a:ext cx="69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disparity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4BFD7-D0CE-46B3-AE0D-F7F585881FC7}"/>
              </a:ext>
            </a:extLst>
          </p:cNvPr>
          <p:cNvSpPr txBox="1"/>
          <p:nvPr/>
        </p:nvSpPr>
        <p:spPr>
          <a:xfrm>
            <a:off x="5478010" y="4907849"/>
            <a:ext cx="634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Enterprises / Cooperatives powered by blockchain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64EAA8-0A8D-4E9F-A72B-D514EDC48097}"/>
              </a:ext>
            </a:extLst>
          </p:cNvPr>
          <p:cNvSpPr txBox="1"/>
          <p:nvPr/>
        </p:nvSpPr>
        <p:spPr>
          <a:xfrm>
            <a:off x="4838502" y="4061929"/>
            <a:ext cx="69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F8B79-CF77-4302-9CED-6F74586E869A}"/>
              </a:ext>
            </a:extLst>
          </p:cNvPr>
          <p:cNvSpPr txBox="1"/>
          <p:nvPr/>
        </p:nvSpPr>
        <p:spPr>
          <a:xfrm>
            <a:off x="5478010" y="5782092"/>
            <a:ext cx="69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Monetization of User data and interaction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7CF4AD-A71F-47E7-9B48-EFA651F6ABB6}"/>
              </a:ext>
            </a:extLst>
          </p:cNvPr>
          <p:cNvSpPr txBox="1"/>
          <p:nvPr/>
        </p:nvSpPr>
        <p:spPr>
          <a:xfrm>
            <a:off x="184559" y="4307685"/>
            <a:ext cx="3070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REVOLUTION</a:t>
            </a:r>
          </a:p>
        </p:txBody>
      </p:sp>
    </p:spTree>
    <p:extLst>
      <p:ext uri="{BB962C8B-B14F-4D97-AF65-F5344CB8AC3E}">
        <p14:creationId xmlns:p14="http://schemas.microsoft.com/office/powerpoint/2010/main" val="78682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97CF60-4C19-470A-9FA7-EBEE318350E9}"/>
              </a:ext>
            </a:extLst>
          </p:cNvPr>
          <p:cNvSpPr txBox="1"/>
          <p:nvPr/>
        </p:nvSpPr>
        <p:spPr>
          <a:xfrm>
            <a:off x="1986245" y="169437"/>
            <a:ext cx="927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FOR EARLY ADOPTION IN PAKISTAN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5FD9B-728E-4228-B960-11C2A738A101}"/>
              </a:ext>
            </a:extLst>
          </p:cNvPr>
          <p:cNvSpPr txBox="1"/>
          <p:nvPr/>
        </p:nvSpPr>
        <p:spPr>
          <a:xfrm>
            <a:off x="1986245" y="923648"/>
            <a:ext cx="69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International Corruption Index- 117 out of 180.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F6F63-E72B-4AE1-BB33-15601CB401FE}"/>
              </a:ext>
            </a:extLst>
          </p:cNvPr>
          <p:cNvSpPr txBox="1"/>
          <p:nvPr/>
        </p:nvSpPr>
        <p:spPr>
          <a:xfrm>
            <a:off x="2046366" y="1854595"/>
            <a:ext cx="69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conservative estimate is that over 30% of the economy is dark.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648E1-474C-4D3C-9ECD-53872705E593}"/>
              </a:ext>
            </a:extLst>
          </p:cNvPr>
          <p:cNvSpPr txBox="1"/>
          <p:nvPr/>
        </p:nvSpPr>
        <p:spPr>
          <a:xfrm>
            <a:off x="2046366" y="2688132"/>
            <a:ext cx="698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network effect and Trend following will lead to rapid adoption of cryptocurrencies.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5A82E-376E-4399-BA35-952C6E4137F9}"/>
              </a:ext>
            </a:extLst>
          </p:cNvPr>
          <p:cNvSpPr txBox="1"/>
          <p:nvPr/>
        </p:nvSpPr>
        <p:spPr>
          <a:xfrm>
            <a:off x="2046366" y="3524207"/>
            <a:ext cx="698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Massive acceptance in a short time can lead to lost monitory controls and if coupled with a big trigger event can potentially lead to hyper inflation.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2AD33-60F1-4181-9897-E2BB0E050E07}"/>
              </a:ext>
            </a:extLst>
          </p:cNvPr>
          <p:cNvSpPr txBox="1"/>
          <p:nvPr/>
        </p:nvSpPr>
        <p:spPr>
          <a:xfrm>
            <a:off x="2046366" y="4574229"/>
            <a:ext cx="6983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adopters can be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Police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Judiciary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Land Records Management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Procurement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Cross-border traders</a:t>
            </a:r>
          </a:p>
        </p:txBody>
      </p:sp>
    </p:spTree>
    <p:extLst>
      <p:ext uri="{BB962C8B-B14F-4D97-AF65-F5344CB8AC3E}">
        <p14:creationId xmlns:p14="http://schemas.microsoft.com/office/powerpoint/2010/main" val="79025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8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7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903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44D70-E526-4084-95DC-E71749A6008D}"/>
              </a:ext>
            </a:extLst>
          </p:cNvPr>
          <p:cNvSpPr txBox="1"/>
          <p:nvPr/>
        </p:nvSpPr>
        <p:spPr>
          <a:xfrm>
            <a:off x="478168" y="1370524"/>
            <a:ext cx="3752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decentralized Cryptocurrency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D4E2E-AEBB-46B2-B984-93A28775BB08}"/>
              </a:ext>
            </a:extLst>
          </p:cNvPr>
          <p:cNvSpPr txBox="1"/>
          <p:nvPr/>
        </p:nvSpPr>
        <p:spPr>
          <a:xfrm>
            <a:off x="478168" y="2464048"/>
            <a:ext cx="40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 to Peer Technology </a:t>
            </a:r>
          </a:p>
          <a:p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 central authority or banks)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9CC3CA-6B78-4539-BB81-5154F3969060}"/>
              </a:ext>
            </a:extLst>
          </p:cNvPr>
          <p:cNvSpPr txBox="1"/>
          <p:nvPr/>
        </p:nvSpPr>
        <p:spPr>
          <a:xfrm>
            <a:off x="478168" y="3615032"/>
            <a:ext cx="40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Cap </a:t>
            </a:r>
            <a:r>
              <a:rPr lang="en-GB" sz="2000" dirty="0">
                <a:solidFill>
                  <a:schemeClr val="bg1"/>
                </a:solidFill>
              </a:rPr>
              <a:t>≅ 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Billion </a:t>
            </a:r>
          </a:p>
          <a:p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 recorded on 02/04/2018)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CD9E5-173B-4A63-8B89-38D401E8A55A}"/>
              </a:ext>
            </a:extLst>
          </p:cNvPr>
          <p:cNvSpPr txBox="1"/>
          <p:nvPr/>
        </p:nvSpPr>
        <p:spPr>
          <a:xfrm>
            <a:off x="478168" y="4843819"/>
            <a:ext cx="4051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641F2-F3C7-4ABD-ADB1-DFD810DE7582}"/>
              </a:ext>
            </a:extLst>
          </p:cNvPr>
          <p:cNvSpPr txBox="1"/>
          <p:nvPr/>
        </p:nvSpPr>
        <p:spPr>
          <a:xfrm>
            <a:off x="478168" y="5850910"/>
            <a:ext cx="4051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Supply 21 million</a:t>
            </a:r>
          </a:p>
        </p:txBody>
      </p:sp>
    </p:spTree>
    <p:extLst>
      <p:ext uri="{BB962C8B-B14F-4D97-AF65-F5344CB8AC3E}">
        <p14:creationId xmlns:p14="http://schemas.microsoft.com/office/powerpoint/2010/main" val="317352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936BBA-CE20-43FC-91EB-935E5C89874A}"/>
              </a:ext>
            </a:extLst>
          </p:cNvPr>
          <p:cNvSpPr txBox="1"/>
          <p:nvPr/>
        </p:nvSpPr>
        <p:spPr>
          <a:xfrm>
            <a:off x="5318621" y="646488"/>
            <a:ext cx="405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Challenging the status of central banks and depositories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E84A9-AB8D-4750-9219-4C0414F1B3BB}"/>
              </a:ext>
            </a:extLst>
          </p:cNvPr>
          <p:cNvSpPr txBox="1"/>
          <p:nvPr/>
        </p:nvSpPr>
        <p:spPr>
          <a:xfrm>
            <a:off x="5318621" y="1939306"/>
            <a:ext cx="405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streamlining crowdfunding process using ICOs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89506-7F26-4905-89B2-F7A00AD17F78}"/>
              </a:ext>
            </a:extLst>
          </p:cNvPr>
          <p:cNvSpPr txBox="1"/>
          <p:nvPr/>
        </p:nvSpPr>
        <p:spPr>
          <a:xfrm>
            <a:off x="5318617" y="3030480"/>
            <a:ext cx="405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digital solution to not only store Asset (Cryptocurrencies) but also data (Identity, Voting etc)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D94EA-BE78-42D4-9FF6-A0E77E7086CC}"/>
              </a:ext>
            </a:extLst>
          </p:cNvPr>
          <p:cNvSpPr txBox="1"/>
          <p:nvPr/>
        </p:nvSpPr>
        <p:spPr>
          <a:xfrm>
            <a:off x="5318619" y="4398653"/>
            <a:ext cx="405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Challenger of mediation System (No human intervention)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4DBE0-3FF7-42F5-A02E-61E7C58FA555}"/>
              </a:ext>
            </a:extLst>
          </p:cNvPr>
          <p:cNvSpPr txBox="1"/>
          <p:nvPr/>
        </p:nvSpPr>
        <p:spPr>
          <a:xfrm>
            <a:off x="5318618" y="5628327"/>
            <a:ext cx="405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efficient (P2P remittance, Payment and transaction markets)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648D0-BE6D-4E9A-8DDD-46482CAA803C}"/>
              </a:ext>
            </a:extLst>
          </p:cNvPr>
          <p:cNvSpPr txBox="1"/>
          <p:nvPr/>
        </p:nvSpPr>
        <p:spPr>
          <a:xfrm>
            <a:off x="318781" y="461979"/>
            <a:ext cx="3649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disrupt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Current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107929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426DF-BB41-404A-87E6-CB2D18AA3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1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03091-BC35-46C5-BF03-64864C5EFB8D}"/>
              </a:ext>
            </a:extLst>
          </p:cNvPr>
          <p:cNvSpPr txBox="1"/>
          <p:nvPr/>
        </p:nvSpPr>
        <p:spPr>
          <a:xfrm>
            <a:off x="310394" y="805343"/>
            <a:ext cx="3070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</a:p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(Decentralized Autonomous Organizations)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BE432-30B2-4025-9475-59AFB16B1857}"/>
              </a:ext>
            </a:extLst>
          </p:cNvPr>
          <p:cNvSpPr txBox="1"/>
          <p:nvPr/>
        </p:nvSpPr>
        <p:spPr>
          <a:xfrm>
            <a:off x="4200939" y="556591"/>
            <a:ext cx="698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Giants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winner takes all model has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data or established market.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79C4F-E693-416C-BEBD-E730E02FD3C2}"/>
              </a:ext>
            </a:extLst>
          </p:cNvPr>
          <p:cNvSpPr txBox="1"/>
          <p:nvPr/>
        </p:nvSpPr>
        <p:spPr>
          <a:xfrm>
            <a:off x="4200939" y="1550435"/>
            <a:ext cx="698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execute tasks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human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along with required checks and balances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621C2-149A-4D8F-9C31-A0075C179055}"/>
              </a:ext>
            </a:extLst>
          </p:cNvPr>
          <p:cNvSpPr txBox="1"/>
          <p:nvPr/>
        </p:nvSpPr>
        <p:spPr>
          <a:xfrm>
            <a:off x="4200939" y="2544280"/>
            <a:ext cx="6983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give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their data and social interactions and they can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(e.g. Data of Facebook Users has been harvested and manipulated by Cambridge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97C63-711C-434A-87BA-A629B385656D}"/>
              </a:ext>
            </a:extLst>
          </p:cNvPr>
          <p:cNvSpPr txBox="1"/>
          <p:nvPr/>
        </p:nvSpPr>
        <p:spPr>
          <a:xfrm>
            <a:off x="4200939" y="3571323"/>
            <a:ext cx="698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(User behavior’s Data) will give User’s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monetization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their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generated while browsing.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4993D-E815-44EB-918A-A6C8E78FE288}"/>
              </a:ext>
            </a:extLst>
          </p:cNvPr>
          <p:cNvSpPr txBox="1"/>
          <p:nvPr/>
        </p:nvSpPr>
        <p:spPr>
          <a:xfrm>
            <a:off x="4200939" y="4598366"/>
            <a:ext cx="6983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autonomous system of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seller, buyers and logistics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along with a effective rating systems.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D3900-737A-4266-91B1-A774C0A299A2}"/>
              </a:ext>
            </a:extLst>
          </p:cNvPr>
          <p:cNvSpPr txBox="1"/>
          <p:nvPr/>
        </p:nvSpPr>
        <p:spPr>
          <a:xfrm>
            <a:off x="4200939" y="5728183"/>
            <a:ext cx="698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Uber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drivers and riders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a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384532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352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ADNAN</dc:creator>
  <cp:lastModifiedBy>Zeeshan</cp:lastModifiedBy>
  <cp:revision>27</cp:revision>
  <dcterms:created xsi:type="dcterms:W3CDTF">2018-03-29T17:06:37Z</dcterms:created>
  <dcterms:modified xsi:type="dcterms:W3CDTF">2018-04-03T04:39:31Z</dcterms:modified>
</cp:coreProperties>
</file>