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4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9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4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257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8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2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7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3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5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84822-2629-4D8B-8E11-22E711456F56}" type="datetimeFigureOut">
              <a:rPr lang="en-US" smtClean="0"/>
              <a:t>4/2/2018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28F06-D786-497C-81F4-706A2D24D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1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9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20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7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8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37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92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8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6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21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4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53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00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9</cp:revision>
  <cp:lastPrinted>2018-04-02T14:02:45Z</cp:lastPrinted>
  <dcterms:created xsi:type="dcterms:W3CDTF">2018-03-26T08:29:34Z</dcterms:created>
  <dcterms:modified xsi:type="dcterms:W3CDTF">2018-04-02T14:09:11Z</dcterms:modified>
</cp:coreProperties>
</file>