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diagrams/colors2.xml" ContentType="application/vnd.openxmlformats-officedocument.drawingml.diagramColors+xml"/>
  <Override PartName="/ppt/slideLayouts/slideLayout38.xml" ContentType="application/vnd.openxmlformats-officedocument.presentationml.slideLayout+xml"/>
  <Override PartName="/ppt/diagrams/quickStyle5.xml" ContentType="application/vnd.openxmlformats-officedocument.drawingml.diagramStyl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1" r:id="rId1"/>
    <p:sldMasterId id="2147483670" r:id="rId2"/>
    <p:sldMasterId id="2147483687" r:id="rId3"/>
  </p:sldMasterIdLst>
  <p:notesMasterIdLst>
    <p:notesMasterId r:id="rId28"/>
  </p:notesMasterIdLst>
  <p:handoutMasterIdLst>
    <p:handoutMasterId r:id="rId29"/>
  </p:handoutMasterIdLst>
  <p:sldIdLst>
    <p:sldId id="353" r:id="rId4"/>
    <p:sldId id="258" r:id="rId5"/>
    <p:sldId id="509" r:id="rId6"/>
    <p:sldId id="447" r:id="rId7"/>
    <p:sldId id="448" r:id="rId8"/>
    <p:sldId id="390" r:id="rId9"/>
    <p:sldId id="354" r:id="rId10"/>
    <p:sldId id="491" r:id="rId11"/>
    <p:sldId id="467" r:id="rId12"/>
    <p:sldId id="468" r:id="rId13"/>
    <p:sldId id="472" r:id="rId14"/>
    <p:sldId id="492" r:id="rId15"/>
    <p:sldId id="438" r:id="rId16"/>
    <p:sldId id="502" r:id="rId17"/>
    <p:sldId id="481" r:id="rId18"/>
    <p:sldId id="510" r:id="rId19"/>
    <p:sldId id="511" r:id="rId20"/>
    <p:sldId id="512" r:id="rId21"/>
    <p:sldId id="484" r:id="rId22"/>
    <p:sldId id="485" r:id="rId23"/>
    <p:sldId id="486" r:id="rId24"/>
    <p:sldId id="513" r:id="rId25"/>
    <p:sldId id="514" r:id="rId26"/>
    <p:sldId id="374" r:id="rId27"/>
  </p:sldIdLst>
  <p:sldSz cx="9144000" cy="5715000" type="screen16x10"/>
  <p:notesSz cx="68580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  <a:srgbClr val="F6A839"/>
    <a:srgbClr val="5A2179"/>
    <a:srgbClr val="FDD434"/>
    <a:srgbClr val="1E9FCE"/>
    <a:srgbClr val="183383"/>
    <a:srgbClr val="E00043"/>
    <a:srgbClr val="D60065"/>
    <a:srgbClr val="5E5D9F"/>
    <a:srgbClr val="58606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168" autoAdjust="0"/>
    <p:restoredTop sz="93369" autoAdjust="0"/>
  </p:normalViewPr>
  <p:slideViewPr>
    <p:cSldViewPr snapToGrid="0" snapToObjects="1">
      <p:cViewPr varScale="1">
        <p:scale>
          <a:sx n="77" d="100"/>
          <a:sy n="77" d="100"/>
        </p:scale>
        <p:origin x="-1140" y="-9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7ECCC8-A3CD-49EB-A42E-8C82937FDB47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A9F35D-0BB8-4BBC-A195-A82F3E627ED7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E00043"/>
        </a:solidFill>
        <a:ln>
          <a:solidFill>
            <a:schemeClr val="bg1"/>
          </a:solidFill>
        </a:ln>
      </dgm:spPr>
      <dgm:t>
        <a:bodyPr/>
        <a:lstStyle/>
        <a:p>
          <a:pPr algn="r">
            <a:lnSpc>
              <a:spcPct val="80000"/>
            </a:lnSpc>
          </a:pPr>
          <a:endParaRPr lang="en-US" sz="20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58D38A8B-B31A-487F-A99F-7E0CD63ABC31}" type="parTrans" cxnId="{229753DC-4575-45E3-BC8F-CBD94BD4B95E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2D5D76-1B1C-41DA-833A-6F3D089B3210}" type="sibTrans" cxnId="{229753DC-4575-45E3-BC8F-CBD94BD4B95E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5677EF-D550-4FD5-9F8F-91AE403AC4C3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pPr algn="l">
            <a:lnSpc>
              <a:spcPct val="90000"/>
            </a:lnSpc>
          </a:pPr>
          <a:endParaRPr lang="en-US" sz="1200" b="1" dirty="0">
            <a:solidFill>
              <a:schemeClr val="bg1"/>
            </a:solidFill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ECA5FACE-6488-4281-8C7A-C9AA2A886EE5}" type="parTrans" cxnId="{1858EFF0-0357-4D1A-A501-996600E2B24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348D89-33B0-4C30-8325-6625FAEF8DE4}" type="sibTrans" cxnId="{1858EFF0-0357-4D1A-A501-996600E2B24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496334-2537-42D1-A871-985F1262A6F0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F6A839"/>
        </a:solidFill>
        <a:ln>
          <a:solidFill>
            <a:schemeClr val="bg1"/>
          </a:solidFill>
        </a:ln>
      </dgm:spPr>
      <dgm:t>
        <a:bodyPr/>
        <a:lstStyle/>
        <a:p>
          <a:pPr algn="l">
            <a:lnSpc>
              <a:spcPct val="80000"/>
            </a:lnSpc>
          </a:pPr>
          <a:endParaRPr lang="en-US" sz="20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D4711FD7-37D2-4F6E-A00A-D42CB85090A3}" type="parTrans" cxnId="{06377E1E-1019-46E8-9923-1EBB218C822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6990DA-3B45-42D4-98E0-520339D9E0BE}" type="sibTrans" cxnId="{06377E1E-1019-46E8-9923-1EBB218C822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FF7E38-9B78-4BDB-8E1F-5066933CECCF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5A2179"/>
        </a:solidFill>
        <a:ln>
          <a:solidFill>
            <a:schemeClr val="bg1"/>
          </a:solidFill>
        </a:ln>
      </dgm:spPr>
      <dgm:t>
        <a:bodyPr/>
        <a:lstStyle/>
        <a:p>
          <a:pPr algn="r">
            <a:lnSpc>
              <a:spcPct val="80000"/>
            </a:lnSpc>
          </a:pPr>
          <a:endParaRPr lang="en-US" sz="16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9FF5B191-4A25-446A-B336-96B8535A2D6B}" type="parTrans" cxnId="{E50F9111-22D4-43EC-9DAE-5FED6F4AD03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EE0730-2D0F-4AF2-99E3-3BD99EF6D89D}" type="sibTrans" cxnId="{E50F9111-22D4-43EC-9DAE-5FED6F4AD03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9B722-B9E6-4A79-A03A-343ECDC6DACC}" type="pres">
      <dgm:prSet presAssocID="{0B7ECCC8-A3CD-49EB-A42E-8C82937FDB4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A63669-248F-4F6C-A5A9-BC85CCC3BC34}" type="pres">
      <dgm:prSet presAssocID="{0B7ECCC8-A3CD-49EB-A42E-8C82937FDB47}" presName="children" presStyleCnt="0"/>
      <dgm:spPr/>
    </dgm:pt>
    <dgm:pt modelId="{5B390447-2541-4E51-AAF5-3041A780DA21}" type="pres">
      <dgm:prSet presAssocID="{0B7ECCC8-A3CD-49EB-A42E-8C82937FDB47}" presName="childPlaceholder" presStyleCnt="0"/>
      <dgm:spPr/>
    </dgm:pt>
    <dgm:pt modelId="{D38C7542-EAA2-4C50-AC12-0B6B9D817CDE}" type="pres">
      <dgm:prSet presAssocID="{0B7ECCC8-A3CD-49EB-A42E-8C82937FDB47}" presName="circle" presStyleCnt="0"/>
      <dgm:spPr/>
    </dgm:pt>
    <dgm:pt modelId="{FB577D2A-9A77-4540-AD85-4977EF0A7E3C}" type="pres">
      <dgm:prSet presAssocID="{0B7ECCC8-A3CD-49EB-A42E-8C82937FDB47}" presName="quadrant1" presStyleLbl="node1" presStyleIdx="0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1E071-64BB-4FF3-A119-DEFDC497F767}" type="pres">
      <dgm:prSet presAssocID="{0B7ECCC8-A3CD-49EB-A42E-8C82937FDB47}" presName="quadrant2" presStyleLbl="node1" presStyleIdx="1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89C97-B351-46E2-9F09-E2246C20A8E9}" type="pres">
      <dgm:prSet presAssocID="{0B7ECCC8-A3CD-49EB-A42E-8C82937FDB47}" presName="quadrant3" presStyleLbl="node1" presStyleIdx="2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435A3-B0A8-43E8-9C24-AFC45A731D71}" type="pres">
      <dgm:prSet presAssocID="{0B7ECCC8-A3CD-49EB-A42E-8C82937FDB47}" presName="quadrant4" presStyleLbl="node1" presStyleIdx="3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EEE48-F549-4A7F-8098-8A97BBACD657}" type="pres">
      <dgm:prSet presAssocID="{0B7ECCC8-A3CD-49EB-A42E-8C82937FDB47}" presName="quadrantPlaceholder" presStyleCnt="0"/>
      <dgm:spPr/>
    </dgm:pt>
    <dgm:pt modelId="{BF5ECB9D-93AF-49BC-ABC0-A0028D7BA1AB}" type="pres">
      <dgm:prSet presAssocID="{0B7ECCC8-A3CD-49EB-A42E-8C82937FDB47}" presName="center1" presStyleLbl="fgShp" presStyleIdx="0" presStyleCnt="2" custLinFactNeighborY="7692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183383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</dgm:pt>
    <dgm:pt modelId="{4DFA12E3-CD1C-4D4E-A456-634F13AAB7B3}" type="pres">
      <dgm:prSet presAssocID="{0B7ECCC8-A3CD-49EB-A42E-8C82937FDB47}" presName="center2" presStyleLbl="fgShp" presStyleIdx="1" presStyleCnt="2" custLinFactNeighborY="-17308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183383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</dgm:pt>
  </dgm:ptLst>
  <dgm:cxnLst>
    <dgm:cxn modelId="{B81BFD67-244B-4695-AC36-B70BFEC3E6E9}" type="presOf" srcId="{915677EF-D550-4FD5-9F8F-91AE403AC4C3}" destId="{DFF1E071-64BB-4FF3-A119-DEFDC497F767}" srcOrd="0" destOrd="0" presId="urn:microsoft.com/office/officeart/2005/8/layout/cycle4#1"/>
    <dgm:cxn modelId="{D1356039-41F6-403F-887C-9FED88DE97C3}" type="presOf" srcId="{0B7ECCC8-A3CD-49EB-A42E-8C82937FDB47}" destId="{F039B722-B9E6-4A79-A03A-343ECDC6DACC}" srcOrd="0" destOrd="0" presId="urn:microsoft.com/office/officeart/2005/8/layout/cycle4#1"/>
    <dgm:cxn modelId="{1858EFF0-0357-4D1A-A501-996600E2B245}" srcId="{0B7ECCC8-A3CD-49EB-A42E-8C82937FDB47}" destId="{915677EF-D550-4FD5-9F8F-91AE403AC4C3}" srcOrd="1" destOrd="0" parTransId="{ECA5FACE-6488-4281-8C7A-C9AA2A886EE5}" sibTransId="{91348D89-33B0-4C30-8325-6625FAEF8DE4}"/>
    <dgm:cxn modelId="{06377E1E-1019-46E8-9923-1EBB218C8227}" srcId="{0B7ECCC8-A3CD-49EB-A42E-8C82937FDB47}" destId="{BD496334-2537-42D1-A871-985F1262A6F0}" srcOrd="2" destOrd="0" parTransId="{D4711FD7-37D2-4F6E-A00A-D42CB85090A3}" sibTransId="{C26990DA-3B45-42D4-98E0-520339D9E0BE}"/>
    <dgm:cxn modelId="{0DEA1C86-D25A-4D31-87B3-DA32960057C7}" type="presOf" srcId="{BD496334-2537-42D1-A871-985F1262A6F0}" destId="{8B789C97-B351-46E2-9F09-E2246C20A8E9}" srcOrd="0" destOrd="0" presId="urn:microsoft.com/office/officeart/2005/8/layout/cycle4#1"/>
    <dgm:cxn modelId="{E50F9111-22D4-43EC-9DAE-5FED6F4AD03D}" srcId="{0B7ECCC8-A3CD-49EB-A42E-8C82937FDB47}" destId="{D1FF7E38-9B78-4BDB-8E1F-5066933CECCF}" srcOrd="3" destOrd="0" parTransId="{9FF5B191-4A25-446A-B336-96B8535A2D6B}" sibTransId="{B4EE0730-2D0F-4AF2-99E3-3BD99EF6D89D}"/>
    <dgm:cxn modelId="{229753DC-4575-45E3-BC8F-CBD94BD4B95E}" srcId="{0B7ECCC8-A3CD-49EB-A42E-8C82937FDB47}" destId="{D6A9F35D-0BB8-4BBC-A195-A82F3E627ED7}" srcOrd="0" destOrd="0" parTransId="{58D38A8B-B31A-487F-A99F-7E0CD63ABC31}" sibTransId="{592D5D76-1B1C-41DA-833A-6F3D089B3210}"/>
    <dgm:cxn modelId="{8AA0CD4E-B0F5-464A-8726-6FD55C64C9BE}" type="presOf" srcId="{D1FF7E38-9B78-4BDB-8E1F-5066933CECCF}" destId="{234435A3-B0A8-43E8-9C24-AFC45A731D71}" srcOrd="0" destOrd="0" presId="urn:microsoft.com/office/officeart/2005/8/layout/cycle4#1"/>
    <dgm:cxn modelId="{84D6C5C5-B53E-4FD2-A2C3-4CA023894E7F}" type="presOf" srcId="{D6A9F35D-0BB8-4BBC-A195-A82F3E627ED7}" destId="{FB577D2A-9A77-4540-AD85-4977EF0A7E3C}" srcOrd="0" destOrd="0" presId="urn:microsoft.com/office/officeart/2005/8/layout/cycle4#1"/>
    <dgm:cxn modelId="{A88356B5-AE86-45F0-9D24-5CC0FD1DDD28}" type="presParOf" srcId="{F039B722-B9E6-4A79-A03A-343ECDC6DACC}" destId="{8DA63669-248F-4F6C-A5A9-BC85CCC3BC34}" srcOrd="0" destOrd="0" presId="urn:microsoft.com/office/officeart/2005/8/layout/cycle4#1"/>
    <dgm:cxn modelId="{3EBF063B-6B3C-4162-9AFE-9E52545B73F3}" type="presParOf" srcId="{8DA63669-248F-4F6C-A5A9-BC85CCC3BC34}" destId="{5B390447-2541-4E51-AAF5-3041A780DA21}" srcOrd="0" destOrd="0" presId="urn:microsoft.com/office/officeart/2005/8/layout/cycle4#1"/>
    <dgm:cxn modelId="{95A856F8-27A9-44A7-A76D-258312E12BDA}" type="presParOf" srcId="{F039B722-B9E6-4A79-A03A-343ECDC6DACC}" destId="{D38C7542-EAA2-4C50-AC12-0B6B9D817CDE}" srcOrd="1" destOrd="0" presId="urn:microsoft.com/office/officeart/2005/8/layout/cycle4#1"/>
    <dgm:cxn modelId="{1654E138-D27A-465B-AB65-16DEF90AEB49}" type="presParOf" srcId="{D38C7542-EAA2-4C50-AC12-0B6B9D817CDE}" destId="{FB577D2A-9A77-4540-AD85-4977EF0A7E3C}" srcOrd="0" destOrd="0" presId="urn:microsoft.com/office/officeart/2005/8/layout/cycle4#1"/>
    <dgm:cxn modelId="{F4D5FCB6-400D-4526-ADDC-C9D50689CDB3}" type="presParOf" srcId="{D38C7542-EAA2-4C50-AC12-0B6B9D817CDE}" destId="{DFF1E071-64BB-4FF3-A119-DEFDC497F767}" srcOrd="1" destOrd="0" presId="urn:microsoft.com/office/officeart/2005/8/layout/cycle4#1"/>
    <dgm:cxn modelId="{826D7FD2-387E-4181-8897-7872C33A12FB}" type="presParOf" srcId="{D38C7542-EAA2-4C50-AC12-0B6B9D817CDE}" destId="{8B789C97-B351-46E2-9F09-E2246C20A8E9}" srcOrd="2" destOrd="0" presId="urn:microsoft.com/office/officeart/2005/8/layout/cycle4#1"/>
    <dgm:cxn modelId="{8A2AA462-8172-4844-BBBB-409B0C32356B}" type="presParOf" srcId="{D38C7542-EAA2-4C50-AC12-0B6B9D817CDE}" destId="{234435A3-B0A8-43E8-9C24-AFC45A731D71}" srcOrd="3" destOrd="0" presId="urn:microsoft.com/office/officeart/2005/8/layout/cycle4#1"/>
    <dgm:cxn modelId="{88957FA8-DE98-47B6-8230-2493F37B667C}" type="presParOf" srcId="{D38C7542-EAA2-4C50-AC12-0B6B9D817CDE}" destId="{360EEE48-F549-4A7F-8098-8A97BBACD657}" srcOrd="4" destOrd="0" presId="urn:microsoft.com/office/officeart/2005/8/layout/cycle4#1"/>
    <dgm:cxn modelId="{4E17B9F7-4AC0-475D-8879-6AD96099D421}" type="presParOf" srcId="{F039B722-B9E6-4A79-A03A-343ECDC6DACC}" destId="{BF5ECB9D-93AF-49BC-ABC0-A0028D7BA1AB}" srcOrd="2" destOrd="0" presId="urn:microsoft.com/office/officeart/2005/8/layout/cycle4#1"/>
    <dgm:cxn modelId="{5E4AE8A1-8337-4539-913F-A0A7765FA22B}" type="presParOf" srcId="{F039B722-B9E6-4A79-A03A-343ECDC6DACC}" destId="{4DFA12E3-CD1C-4D4E-A456-634F13AAB7B3}" srcOrd="3" destOrd="0" presId="urn:microsoft.com/office/officeart/2005/8/layout/cycle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7ECCC8-A3CD-49EB-A42E-8C82937FDB47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A9F35D-0BB8-4BBC-A195-A82F3E627ED7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E00043"/>
        </a:solidFill>
        <a:ln>
          <a:solidFill>
            <a:schemeClr val="bg1"/>
          </a:solidFill>
        </a:ln>
      </dgm:spPr>
      <dgm:t>
        <a:bodyPr/>
        <a:lstStyle/>
        <a:p>
          <a:pPr algn="r">
            <a:lnSpc>
              <a:spcPct val="80000"/>
            </a:lnSpc>
          </a:pPr>
          <a:endParaRPr lang="en-US" sz="20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58D38A8B-B31A-487F-A99F-7E0CD63ABC31}" type="parTrans" cxnId="{229753DC-4575-45E3-BC8F-CBD94BD4B95E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2D5D76-1B1C-41DA-833A-6F3D089B3210}" type="sibTrans" cxnId="{229753DC-4575-45E3-BC8F-CBD94BD4B95E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5677EF-D550-4FD5-9F8F-91AE403AC4C3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pPr algn="l">
            <a:lnSpc>
              <a:spcPct val="90000"/>
            </a:lnSpc>
          </a:pPr>
          <a:endParaRPr lang="en-US" sz="1200" b="1" dirty="0">
            <a:solidFill>
              <a:schemeClr val="bg1"/>
            </a:solidFill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ECA5FACE-6488-4281-8C7A-C9AA2A886EE5}" type="parTrans" cxnId="{1858EFF0-0357-4D1A-A501-996600E2B24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348D89-33B0-4C30-8325-6625FAEF8DE4}" type="sibTrans" cxnId="{1858EFF0-0357-4D1A-A501-996600E2B24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496334-2537-42D1-A871-985F1262A6F0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F6A839"/>
        </a:solidFill>
        <a:ln>
          <a:solidFill>
            <a:schemeClr val="bg1"/>
          </a:solidFill>
        </a:ln>
      </dgm:spPr>
      <dgm:t>
        <a:bodyPr/>
        <a:lstStyle/>
        <a:p>
          <a:pPr algn="l">
            <a:lnSpc>
              <a:spcPct val="80000"/>
            </a:lnSpc>
          </a:pPr>
          <a:endParaRPr lang="en-US" sz="20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D4711FD7-37D2-4F6E-A00A-D42CB85090A3}" type="parTrans" cxnId="{06377E1E-1019-46E8-9923-1EBB218C822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6990DA-3B45-42D4-98E0-520339D9E0BE}" type="sibTrans" cxnId="{06377E1E-1019-46E8-9923-1EBB218C822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FF7E38-9B78-4BDB-8E1F-5066933CECCF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5A2179"/>
        </a:solidFill>
        <a:ln>
          <a:solidFill>
            <a:schemeClr val="bg1"/>
          </a:solidFill>
        </a:ln>
      </dgm:spPr>
      <dgm:t>
        <a:bodyPr/>
        <a:lstStyle/>
        <a:p>
          <a:pPr algn="r">
            <a:lnSpc>
              <a:spcPct val="80000"/>
            </a:lnSpc>
          </a:pPr>
          <a:endParaRPr lang="en-US" sz="16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9FF5B191-4A25-446A-B336-96B8535A2D6B}" type="parTrans" cxnId="{E50F9111-22D4-43EC-9DAE-5FED6F4AD03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EE0730-2D0F-4AF2-99E3-3BD99EF6D89D}" type="sibTrans" cxnId="{E50F9111-22D4-43EC-9DAE-5FED6F4AD03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9B722-B9E6-4A79-A03A-343ECDC6DACC}" type="pres">
      <dgm:prSet presAssocID="{0B7ECCC8-A3CD-49EB-A42E-8C82937FDB4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A63669-248F-4F6C-A5A9-BC85CCC3BC34}" type="pres">
      <dgm:prSet presAssocID="{0B7ECCC8-A3CD-49EB-A42E-8C82937FDB47}" presName="children" presStyleCnt="0"/>
      <dgm:spPr/>
    </dgm:pt>
    <dgm:pt modelId="{5B390447-2541-4E51-AAF5-3041A780DA21}" type="pres">
      <dgm:prSet presAssocID="{0B7ECCC8-A3CD-49EB-A42E-8C82937FDB47}" presName="childPlaceholder" presStyleCnt="0"/>
      <dgm:spPr/>
    </dgm:pt>
    <dgm:pt modelId="{D38C7542-EAA2-4C50-AC12-0B6B9D817CDE}" type="pres">
      <dgm:prSet presAssocID="{0B7ECCC8-A3CD-49EB-A42E-8C82937FDB47}" presName="circle" presStyleCnt="0"/>
      <dgm:spPr/>
    </dgm:pt>
    <dgm:pt modelId="{FB577D2A-9A77-4540-AD85-4977EF0A7E3C}" type="pres">
      <dgm:prSet presAssocID="{0B7ECCC8-A3CD-49EB-A42E-8C82937FDB47}" presName="quadrant1" presStyleLbl="node1" presStyleIdx="0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1E071-64BB-4FF3-A119-DEFDC497F767}" type="pres">
      <dgm:prSet presAssocID="{0B7ECCC8-A3CD-49EB-A42E-8C82937FDB47}" presName="quadrant2" presStyleLbl="node1" presStyleIdx="1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89C97-B351-46E2-9F09-E2246C20A8E9}" type="pres">
      <dgm:prSet presAssocID="{0B7ECCC8-A3CD-49EB-A42E-8C82937FDB47}" presName="quadrant3" presStyleLbl="node1" presStyleIdx="2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435A3-B0A8-43E8-9C24-AFC45A731D71}" type="pres">
      <dgm:prSet presAssocID="{0B7ECCC8-A3CD-49EB-A42E-8C82937FDB47}" presName="quadrant4" presStyleLbl="node1" presStyleIdx="3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EEE48-F549-4A7F-8098-8A97BBACD657}" type="pres">
      <dgm:prSet presAssocID="{0B7ECCC8-A3CD-49EB-A42E-8C82937FDB47}" presName="quadrantPlaceholder" presStyleCnt="0"/>
      <dgm:spPr/>
    </dgm:pt>
    <dgm:pt modelId="{BF5ECB9D-93AF-49BC-ABC0-A0028D7BA1AB}" type="pres">
      <dgm:prSet presAssocID="{0B7ECCC8-A3CD-49EB-A42E-8C82937FDB47}" presName="center1" presStyleLbl="fgShp" presStyleIdx="0" presStyleCnt="2" custLinFactNeighborY="7692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183383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</dgm:pt>
    <dgm:pt modelId="{4DFA12E3-CD1C-4D4E-A456-634F13AAB7B3}" type="pres">
      <dgm:prSet presAssocID="{0B7ECCC8-A3CD-49EB-A42E-8C82937FDB47}" presName="center2" presStyleLbl="fgShp" presStyleIdx="1" presStyleCnt="2" custLinFactNeighborY="-17308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183383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</dgm:pt>
  </dgm:ptLst>
  <dgm:cxnLst>
    <dgm:cxn modelId="{8B5BB60D-7077-4B11-8713-B88F618ECAF1}" type="presOf" srcId="{D1FF7E38-9B78-4BDB-8E1F-5066933CECCF}" destId="{234435A3-B0A8-43E8-9C24-AFC45A731D71}" srcOrd="0" destOrd="0" presId="urn:microsoft.com/office/officeart/2005/8/layout/cycle4#1"/>
    <dgm:cxn modelId="{1858EFF0-0357-4D1A-A501-996600E2B245}" srcId="{0B7ECCC8-A3CD-49EB-A42E-8C82937FDB47}" destId="{915677EF-D550-4FD5-9F8F-91AE403AC4C3}" srcOrd="1" destOrd="0" parTransId="{ECA5FACE-6488-4281-8C7A-C9AA2A886EE5}" sibTransId="{91348D89-33B0-4C30-8325-6625FAEF8DE4}"/>
    <dgm:cxn modelId="{06377E1E-1019-46E8-9923-1EBB218C8227}" srcId="{0B7ECCC8-A3CD-49EB-A42E-8C82937FDB47}" destId="{BD496334-2537-42D1-A871-985F1262A6F0}" srcOrd="2" destOrd="0" parTransId="{D4711FD7-37D2-4F6E-A00A-D42CB85090A3}" sibTransId="{C26990DA-3B45-42D4-98E0-520339D9E0BE}"/>
    <dgm:cxn modelId="{A913B331-ED42-4429-8219-C30808BD2CDA}" type="presOf" srcId="{915677EF-D550-4FD5-9F8F-91AE403AC4C3}" destId="{DFF1E071-64BB-4FF3-A119-DEFDC497F767}" srcOrd="0" destOrd="0" presId="urn:microsoft.com/office/officeart/2005/8/layout/cycle4#1"/>
    <dgm:cxn modelId="{8112507D-7917-4C2D-BA31-CBD30530CC58}" type="presOf" srcId="{BD496334-2537-42D1-A871-985F1262A6F0}" destId="{8B789C97-B351-46E2-9F09-E2246C20A8E9}" srcOrd="0" destOrd="0" presId="urn:microsoft.com/office/officeart/2005/8/layout/cycle4#1"/>
    <dgm:cxn modelId="{E50F9111-22D4-43EC-9DAE-5FED6F4AD03D}" srcId="{0B7ECCC8-A3CD-49EB-A42E-8C82937FDB47}" destId="{D1FF7E38-9B78-4BDB-8E1F-5066933CECCF}" srcOrd="3" destOrd="0" parTransId="{9FF5B191-4A25-446A-B336-96B8535A2D6B}" sibTransId="{B4EE0730-2D0F-4AF2-99E3-3BD99EF6D89D}"/>
    <dgm:cxn modelId="{B95E7CBE-93F7-42CD-AF16-491160AADAFE}" type="presOf" srcId="{0B7ECCC8-A3CD-49EB-A42E-8C82937FDB47}" destId="{F039B722-B9E6-4A79-A03A-343ECDC6DACC}" srcOrd="0" destOrd="0" presId="urn:microsoft.com/office/officeart/2005/8/layout/cycle4#1"/>
    <dgm:cxn modelId="{229753DC-4575-45E3-BC8F-CBD94BD4B95E}" srcId="{0B7ECCC8-A3CD-49EB-A42E-8C82937FDB47}" destId="{D6A9F35D-0BB8-4BBC-A195-A82F3E627ED7}" srcOrd="0" destOrd="0" parTransId="{58D38A8B-B31A-487F-A99F-7E0CD63ABC31}" sibTransId="{592D5D76-1B1C-41DA-833A-6F3D089B3210}"/>
    <dgm:cxn modelId="{6F7BE703-BB41-4B5E-B4BA-23A32AC74B27}" type="presOf" srcId="{D6A9F35D-0BB8-4BBC-A195-A82F3E627ED7}" destId="{FB577D2A-9A77-4540-AD85-4977EF0A7E3C}" srcOrd="0" destOrd="0" presId="urn:microsoft.com/office/officeart/2005/8/layout/cycle4#1"/>
    <dgm:cxn modelId="{A32036ED-AC6A-411E-B4CC-D3F72B088335}" type="presParOf" srcId="{F039B722-B9E6-4A79-A03A-343ECDC6DACC}" destId="{8DA63669-248F-4F6C-A5A9-BC85CCC3BC34}" srcOrd="0" destOrd="0" presId="urn:microsoft.com/office/officeart/2005/8/layout/cycle4#1"/>
    <dgm:cxn modelId="{912D4B0E-13E9-4C87-A1D2-AD71E05BCF24}" type="presParOf" srcId="{8DA63669-248F-4F6C-A5A9-BC85CCC3BC34}" destId="{5B390447-2541-4E51-AAF5-3041A780DA21}" srcOrd="0" destOrd="0" presId="urn:microsoft.com/office/officeart/2005/8/layout/cycle4#1"/>
    <dgm:cxn modelId="{BBEE2EA1-DD64-4158-A3EF-55DAC1A8EF77}" type="presParOf" srcId="{F039B722-B9E6-4A79-A03A-343ECDC6DACC}" destId="{D38C7542-EAA2-4C50-AC12-0B6B9D817CDE}" srcOrd="1" destOrd="0" presId="urn:microsoft.com/office/officeart/2005/8/layout/cycle4#1"/>
    <dgm:cxn modelId="{A72D549A-5D46-4363-AD5C-94F1EB5F9D26}" type="presParOf" srcId="{D38C7542-EAA2-4C50-AC12-0B6B9D817CDE}" destId="{FB577D2A-9A77-4540-AD85-4977EF0A7E3C}" srcOrd="0" destOrd="0" presId="urn:microsoft.com/office/officeart/2005/8/layout/cycle4#1"/>
    <dgm:cxn modelId="{6DBB9FA1-5279-4556-8F74-C5E0EB57DE93}" type="presParOf" srcId="{D38C7542-EAA2-4C50-AC12-0B6B9D817CDE}" destId="{DFF1E071-64BB-4FF3-A119-DEFDC497F767}" srcOrd="1" destOrd="0" presId="urn:microsoft.com/office/officeart/2005/8/layout/cycle4#1"/>
    <dgm:cxn modelId="{FD1D6A4F-774F-4DD7-8DED-37EADA968CDE}" type="presParOf" srcId="{D38C7542-EAA2-4C50-AC12-0B6B9D817CDE}" destId="{8B789C97-B351-46E2-9F09-E2246C20A8E9}" srcOrd="2" destOrd="0" presId="urn:microsoft.com/office/officeart/2005/8/layout/cycle4#1"/>
    <dgm:cxn modelId="{F8AB7E15-07EE-4C61-B14A-0A2414455216}" type="presParOf" srcId="{D38C7542-EAA2-4C50-AC12-0B6B9D817CDE}" destId="{234435A3-B0A8-43E8-9C24-AFC45A731D71}" srcOrd="3" destOrd="0" presId="urn:microsoft.com/office/officeart/2005/8/layout/cycle4#1"/>
    <dgm:cxn modelId="{794B00DC-98C1-4385-90F7-027AE72F09A0}" type="presParOf" srcId="{D38C7542-EAA2-4C50-AC12-0B6B9D817CDE}" destId="{360EEE48-F549-4A7F-8098-8A97BBACD657}" srcOrd="4" destOrd="0" presId="urn:microsoft.com/office/officeart/2005/8/layout/cycle4#1"/>
    <dgm:cxn modelId="{0B6F3824-7CC0-4C4A-872B-62F4F5DF29A0}" type="presParOf" srcId="{F039B722-B9E6-4A79-A03A-343ECDC6DACC}" destId="{BF5ECB9D-93AF-49BC-ABC0-A0028D7BA1AB}" srcOrd="2" destOrd="0" presId="urn:microsoft.com/office/officeart/2005/8/layout/cycle4#1"/>
    <dgm:cxn modelId="{FFE5DEB8-4173-4F04-9A42-9FDEE676247C}" type="presParOf" srcId="{F039B722-B9E6-4A79-A03A-343ECDC6DACC}" destId="{4DFA12E3-CD1C-4D4E-A456-634F13AAB7B3}" srcOrd="3" destOrd="0" presId="urn:microsoft.com/office/officeart/2005/8/layout/cycle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7ECCC8-A3CD-49EB-A42E-8C82937FDB47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A9F35D-0BB8-4BBC-A195-A82F3E627ED7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E00043"/>
        </a:solidFill>
        <a:ln>
          <a:solidFill>
            <a:schemeClr val="bg1"/>
          </a:solidFill>
        </a:ln>
      </dgm:spPr>
      <dgm:t>
        <a:bodyPr/>
        <a:lstStyle/>
        <a:p>
          <a:pPr algn="r">
            <a:lnSpc>
              <a:spcPct val="80000"/>
            </a:lnSpc>
          </a:pPr>
          <a:endParaRPr lang="en-US" sz="20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58D38A8B-B31A-487F-A99F-7E0CD63ABC31}" type="parTrans" cxnId="{229753DC-4575-45E3-BC8F-CBD94BD4B95E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2D5D76-1B1C-41DA-833A-6F3D089B3210}" type="sibTrans" cxnId="{229753DC-4575-45E3-BC8F-CBD94BD4B95E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5677EF-D550-4FD5-9F8F-91AE403AC4C3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pPr algn="l">
            <a:lnSpc>
              <a:spcPct val="90000"/>
            </a:lnSpc>
          </a:pPr>
          <a:endParaRPr lang="en-US" sz="1200" b="1" dirty="0">
            <a:solidFill>
              <a:schemeClr val="bg1"/>
            </a:solidFill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ECA5FACE-6488-4281-8C7A-C9AA2A886EE5}" type="parTrans" cxnId="{1858EFF0-0357-4D1A-A501-996600E2B24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348D89-33B0-4C30-8325-6625FAEF8DE4}" type="sibTrans" cxnId="{1858EFF0-0357-4D1A-A501-996600E2B24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496334-2537-42D1-A871-985F1262A6F0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F6A839"/>
        </a:solidFill>
        <a:ln>
          <a:solidFill>
            <a:schemeClr val="bg1"/>
          </a:solidFill>
        </a:ln>
      </dgm:spPr>
      <dgm:t>
        <a:bodyPr/>
        <a:lstStyle/>
        <a:p>
          <a:pPr algn="l">
            <a:lnSpc>
              <a:spcPct val="80000"/>
            </a:lnSpc>
          </a:pPr>
          <a:endParaRPr lang="en-US" sz="20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D4711FD7-37D2-4F6E-A00A-D42CB85090A3}" type="parTrans" cxnId="{06377E1E-1019-46E8-9923-1EBB218C822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6990DA-3B45-42D4-98E0-520339D9E0BE}" type="sibTrans" cxnId="{06377E1E-1019-46E8-9923-1EBB218C822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FF7E38-9B78-4BDB-8E1F-5066933CECCF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5A2179"/>
        </a:solidFill>
        <a:ln>
          <a:solidFill>
            <a:schemeClr val="bg1"/>
          </a:solidFill>
        </a:ln>
      </dgm:spPr>
      <dgm:t>
        <a:bodyPr/>
        <a:lstStyle/>
        <a:p>
          <a:pPr algn="r">
            <a:lnSpc>
              <a:spcPct val="80000"/>
            </a:lnSpc>
          </a:pPr>
          <a:endParaRPr lang="en-US" sz="16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9FF5B191-4A25-446A-B336-96B8535A2D6B}" type="parTrans" cxnId="{E50F9111-22D4-43EC-9DAE-5FED6F4AD03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EE0730-2D0F-4AF2-99E3-3BD99EF6D89D}" type="sibTrans" cxnId="{E50F9111-22D4-43EC-9DAE-5FED6F4AD03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9B722-B9E6-4A79-A03A-343ECDC6DACC}" type="pres">
      <dgm:prSet presAssocID="{0B7ECCC8-A3CD-49EB-A42E-8C82937FDB4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A63669-248F-4F6C-A5A9-BC85CCC3BC34}" type="pres">
      <dgm:prSet presAssocID="{0B7ECCC8-A3CD-49EB-A42E-8C82937FDB47}" presName="children" presStyleCnt="0"/>
      <dgm:spPr/>
    </dgm:pt>
    <dgm:pt modelId="{5B390447-2541-4E51-AAF5-3041A780DA21}" type="pres">
      <dgm:prSet presAssocID="{0B7ECCC8-A3CD-49EB-A42E-8C82937FDB47}" presName="childPlaceholder" presStyleCnt="0"/>
      <dgm:spPr/>
    </dgm:pt>
    <dgm:pt modelId="{D38C7542-EAA2-4C50-AC12-0B6B9D817CDE}" type="pres">
      <dgm:prSet presAssocID="{0B7ECCC8-A3CD-49EB-A42E-8C82937FDB47}" presName="circle" presStyleCnt="0"/>
      <dgm:spPr/>
    </dgm:pt>
    <dgm:pt modelId="{FB577D2A-9A77-4540-AD85-4977EF0A7E3C}" type="pres">
      <dgm:prSet presAssocID="{0B7ECCC8-A3CD-49EB-A42E-8C82937FDB47}" presName="quadrant1" presStyleLbl="node1" presStyleIdx="0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1E071-64BB-4FF3-A119-DEFDC497F767}" type="pres">
      <dgm:prSet presAssocID="{0B7ECCC8-A3CD-49EB-A42E-8C82937FDB47}" presName="quadrant2" presStyleLbl="node1" presStyleIdx="1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89C97-B351-46E2-9F09-E2246C20A8E9}" type="pres">
      <dgm:prSet presAssocID="{0B7ECCC8-A3CD-49EB-A42E-8C82937FDB47}" presName="quadrant3" presStyleLbl="node1" presStyleIdx="2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435A3-B0A8-43E8-9C24-AFC45A731D71}" type="pres">
      <dgm:prSet presAssocID="{0B7ECCC8-A3CD-49EB-A42E-8C82937FDB47}" presName="quadrant4" presStyleLbl="node1" presStyleIdx="3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EEE48-F549-4A7F-8098-8A97BBACD657}" type="pres">
      <dgm:prSet presAssocID="{0B7ECCC8-A3CD-49EB-A42E-8C82937FDB47}" presName="quadrantPlaceholder" presStyleCnt="0"/>
      <dgm:spPr/>
    </dgm:pt>
    <dgm:pt modelId="{BF5ECB9D-93AF-49BC-ABC0-A0028D7BA1AB}" type="pres">
      <dgm:prSet presAssocID="{0B7ECCC8-A3CD-49EB-A42E-8C82937FDB47}" presName="center1" presStyleLbl="fgShp" presStyleIdx="0" presStyleCnt="2" custLinFactNeighborY="7692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183383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</dgm:pt>
    <dgm:pt modelId="{4DFA12E3-CD1C-4D4E-A456-634F13AAB7B3}" type="pres">
      <dgm:prSet presAssocID="{0B7ECCC8-A3CD-49EB-A42E-8C82937FDB47}" presName="center2" presStyleLbl="fgShp" presStyleIdx="1" presStyleCnt="2" custLinFactNeighborY="-17308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183383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</dgm:pt>
  </dgm:ptLst>
  <dgm:cxnLst>
    <dgm:cxn modelId="{1858EFF0-0357-4D1A-A501-996600E2B245}" srcId="{0B7ECCC8-A3CD-49EB-A42E-8C82937FDB47}" destId="{915677EF-D550-4FD5-9F8F-91AE403AC4C3}" srcOrd="1" destOrd="0" parTransId="{ECA5FACE-6488-4281-8C7A-C9AA2A886EE5}" sibTransId="{91348D89-33B0-4C30-8325-6625FAEF8DE4}"/>
    <dgm:cxn modelId="{06377E1E-1019-46E8-9923-1EBB218C8227}" srcId="{0B7ECCC8-A3CD-49EB-A42E-8C82937FDB47}" destId="{BD496334-2537-42D1-A871-985F1262A6F0}" srcOrd="2" destOrd="0" parTransId="{D4711FD7-37D2-4F6E-A00A-D42CB85090A3}" sibTransId="{C26990DA-3B45-42D4-98E0-520339D9E0BE}"/>
    <dgm:cxn modelId="{E50F9111-22D4-43EC-9DAE-5FED6F4AD03D}" srcId="{0B7ECCC8-A3CD-49EB-A42E-8C82937FDB47}" destId="{D1FF7E38-9B78-4BDB-8E1F-5066933CECCF}" srcOrd="3" destOrd="0" parTransId="{9FF5B191-4A25-446A-B336-96B8535A2D6B}" sibTransId="{B4EE0730-2D0F-4AF2-99E3-3BD99EF6D89D}"/>
    <dgm:cxn modelId="{4BEF3349-CDA7-409E-9EC4-5432771431C3}" type="presOf" srcId="{D6A9F35D-0BB8-4BBC-A195-A82F3E627ED7}" destId="{FB577D2A-9A77-4540-AD85-4977EF0A7E3C}" srcOrd="0" destOrd="0" presId="urn:microsoft.com/office/officeart/2005/8/layout/cycle4#1"/>
    <dgm:cxn modelId="{229753DC-4575-45E3-BC8F-CBD94BD4B95E}" srcId="{0B7ECCC8-A3CD-49EB-A42E-8C82937FDB47}" destId="{D6A9F35D-0BB8-4BBC-A195-A82F3E627ED7}" srcOrd="0" destOrd="0" parTransId="{58D38A8B-B31A-487F-A99F-7E0CD63ABC31}" sibTransId="{592D5D76-1B1C-41DA-833A-6F3D089B3210}"/>
    <dgm:cxn modelId="{4E6FFA41-C303-40FF-80BB-30210162190F}" type="presOf" srcId="{915677EF-D550-4FD5-9F8F-91AE403AC4C3}" destId="{DFF1E071-64BB-4FF3-A119-DEFDC497F767}" srcOrd="0" destOrd="0" presId="urn:microsoft.com/office/officeart/2005/8/layout/cycle4#1"/>
    <dgm:cxn modelId="{77AE1F8A-0F55-49D5-8991-998683BC1CF8}" type="presOf" srcId="{D1FF7E38-9B78-4BDB-8E1F-5066933CECCF}" destId="{234435A3-B0A8-43E8-9C24-AFC45A731D71}" srcOrd="0" destOrd="0" presId="urn:microsoft.com/office/officeart/2005/8/layout/cycle4#1"/>
    <dgm:cxn modelId="{94225EAD-A443-4217-BDD3-8963F9EB7CB0}" type="presOf" srcId="{BD496334-2537-42D1-A871-985F1262A6F0}" destId="{8B789C97-B351-46E2-9F09-E2246C20A8E9}" srcOrd="0" destOrd="0" presId="urn:microsoft.com/office/officeart/2005/8/layout/cycle4#1"/>
    <dgm:cxn modelId="{23ED31DF-A6AF-40B5-A3FD-726E2E33FEF8}" type="presOf" srcId="{0B7ECCC8-A3CD-49EB-A42E-8C82937FDB47}" destId="{F039B722-B9E6-4A79-A03A-343ECDC6DACC}" srcOrd="0" destOrd="0" presId="urn:microsoft.com/office/officeart/2005/8/layout/cycle4#1"/>
    <dgm:cxn modelId="{56A9547C-0CAA-4765-B3A2-1F87E76ADA3B}" type="presParOf" srcId="{F039B722-B9E6-4A79-A03A-343ECDC6DACC}" destId="{8DA63669-248F-4F6C-A5A9-BC85CCC3BC34}" srcOrd="0" destOrd="0" presId="urn:microsoft.com/office/officeart/2005/8/layout/cycle4#1"/>
    <dgm:cxn modelId="{A8C0D086-6300-4815-BA6A-07A1B5B6C150}" type="presParOf" srcId="{8DA63669-248F-4F6C-A5A9-BC85CCC3BC34}" destId="{5B390447-2541-4E51-AAF5-3041A780DA21}" srcOrd="0" destOrd="0" presId="urn:microsoft.com/office/officeart/2005/8/layout/cycle4#1"/>
    <dgm:cxn modelId="{554C2CBB-1F8F-4437-851E-033D92B18A92}" type="presParOf" srcId="{F039B722-B9E6-4A79-A03A-343ECDC6DACC}" destId="{D38C7542-EAA2-4C50-AC12-0B6B9D817CDE}" srcOrd="1" destOrd="0" presId="urn:microsoft.com/office/officeart/2005/8/layout/cycle4#1"/>
    <dgm:cxn modelId="{5259185C-938C-43C7-BEEB-FB025C18D21E}" type="presParOf" srcId="{D38C7542-EAA2-4C50-AC12-0B6B9D817CDE}" destId="{FB577D2A-9A77-4540-AD85-4977EF0A7E3C}" srcOrd="0" destOrd="0" presId="urn:microsoft.com/office/officeart/2005/8/layout/cycle4#1"/>
    <dgm:cxn modelId="{75BCDC3D-A95C-43F2-AFB0-8D3A03E5BF18}" type="presParOf" srcId="{D38C7542-EAA2-4C50-AC12-0B6B9D817CDE}" destId="{DFF1E071-64BB-4FF3-A119-DEFDC497F767}" srcOrd="1" destOrd="0" presId="urn:microsoft.com/office/officeart/2005/8/layout/cycle4#1"/>
    <dgm:cxn modelId="{F7031719-56EB-4A9D-90EC-54BAFCA63167}" type="presParOf" srcId="{D38C7542-EAA2-4C50-AC12-0B6B9D817CDE}" destId="{8B789C97-B351-46E2-9F09-E2246C20A8E9}" srcOrd="2" destOrd="0" presId="urn:microsoft.com/office/officeart/2005/8/layout/cycle4#1"/>
    <dgm:cxn modelId="{9A9B74C8-E355-48E0-B336-0ECA9C1ED9F5}" type="presParOf" srcId="{D38C7542-EAA2-4C50-AC12-0B6B9D817CDE}" destId="{234435A3-B0A8-43E8-9C24-AFC45A731D71}" srcOrd="3" destOrd="0" presId="urn:microsoft.com/office/officeart/2005/8/layout/cycle4#1"/>
    <dgm:cxn modelId="{FECF61EE-F91B-4881-B513-230A22EC7756}" type="presParOf" srcId="{D38C7542-EAA2-4C50-AC12-0B6B9D817CDE}" destId="{360EEE48-F549-4A7F-8098-8A97BBACD657}" srcOrd="4" destOrd="0" presId="urn:microsoft.com/office/officeart/2005/8/layout/cycle4#1"/>
    <dgm:cxn modelId="{E2549F03-673F-4248-9A55-62AE811784C8}" type="presParOf" srcId="{F039B722-B9E6-4A79-A03A-343ECDC6DACC}" destId="{BF5ECB9D-93AF-49BC-ABC0-A0028D7BA1AB}" srcOrd="2" destOrd="0" presId="urn:microsoft.com/office/officeart/2005/8/layout/cycle4#1"/>
    <dgm:cxn modelId="{67370548-DF06-4244-9BC3-54209506A7C9}" type="presParOf" srcId="{F039B722-B9E6-4A79-A03A-343ECDC6DACC}" destId="{4DFA12E3-CD1C-4D4E-A456-634F13AAB7B3}" srcOrd="3" destOrd="0" presId="urn:microsoft.com/office/officeart/2005/8/layout/cycle4#1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7ECCC8-A3CD-49EB-A42E-8C82937FDB47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A9F35D-0BB8-4BBC-A195-A82F3E627ED7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E00043"/>
        </a:solidFill>
        <a:ln>
          <a:solidFill>
            <a:schemeClr val="bg1"/>
          </a:solidFill>
        </a:ln>
      </dgm:spPr>
      <dgm:t>
        <a:bodyPr/>
        <a:lstStyle/>
        <a:p>
          <a:pPr algn="r">
            <a:lnSpc>
              <a:spcPct val="80000"/>
            </a:lnSpc>
          </a:pPr>
          <a:endParaRPr lang="en-US" sz="20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58D38A8B-B31A-487F-A99F-7E0CD63ABC31}" type="parTrans" cxnId="{229753DC-4575-45E3-BC8F-CBD94BD4B95E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2D5D76-1B1C-41DA-833A-6F3D089B3210}" type="sibTrans" cxnId="{229753DC-4575-45E3-BC8F-CBD94BD4B95E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5677EF-D550-4FD5-9F8F-91AE403AC4C3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pPr algn="l">
            <a:lnSpc>
              <a:spcPct val="90000"/>
            </a:lnSpc>
          </a:pPr>
          <a:endParaRPr lang="en-US" sz="1200" b="1" dirty="0">
            <a:solidFill>
              <a:schemeClr val="bg1"/>
            </a:solidFill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ECA5FACE-6488-4281-8C7A-C9AA2A886EE5}" type="parTrans" cxnId="{1858EFF0-0357-4D1A-A501-996600E2B24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348D89-33B0-4C30-8325-6625FAEF8DE4}" type="sibTrans" cxnId="{1858EFF0-0357-4D1A-A501-996600E2B24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496334-2537-42D1-A871-985F1262A6F0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F6A839"/>
        </a:solidFill>
        <a:ln>
          <a:solidFill>
            <a:schemeClr val="bg1"/>
          </a:solidFill>
        </a:ln>
      </dgm:spPr>
      <dgm:t>
        <a:bodyPr/>
        <a:lstStyle/>
        <a:p>
          <a:pPr algn="l">
            <a:lnSpc>
              <a:spcPct val="80000"/>
            </a:lnSpc>
          </a:pPr>
          <a:endParaRPr lang="en-US" sz="20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D4711FD7-37D2-4F6E-A00A-D42CB85090A3}" type="parTrans" cxnId="{06377E1E-1019-46E8-9923-1EBB218C822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6990DA-3B45-42D4-98E0-520339D9E0BE}" type="sibTrans" cxnId="{06377E1E-1019-46E8-9923-1EBB218C822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FF7E38-9B78-4BDB-8E1F-5066933CECCF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5A2179"/>
        </a:solidFill>
        <a:ln>
          <a:solidFill>
            <a:schemeClr val="bg1"/>
          </a:solidFill>
        </a:ln>
      </dgm:spPr>
      <dgm:t>
        <a:bodyPr/>
        <a:lstStyle/>
        <a:p>
          <a:pPr algn="r">
            <a:lnSpc>
              <a:spcPct val="80000"/>
            </a:lnSpc>
          </a:pPr>
          <a:endParaRPr lang="en-US" sz="16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9FF5B191-4A25-446A-B336-96B8535A2D6B}" type="parTrans" cxnId="{E50F9111-22D4-43EC-9DAE-5FED6F4AD03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EE0730-2D0F-4AF2-99E3-3BD99EF6D89D}" type="sibTrans" cxnId="{E50F9111-22D4-43EC-9DAE-5FED6F4AD03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9B722-B9E6-4A79-A03A-343ECDC6DACC}" type="pres">
      <dgm:prSet presAssocID="{0B7ECCC8-A3CD-49EB-A42E-8C82937FDB4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A63669-248F-4F6C-A5A9-BC85CCC3BC34}" type="pres">
      <dgm:prSet presAssocID="{0B7ECCC8-A3CD-49EB-A42E-8C82937FDB47}" presName="children" presStyleCnt="0"/>
      <dgm:spPr/>
    </dgm:pt>
    <dgm:pt modelId="{5B390447-2541-4E51-AAF5-3041A780DA21}" type="pres">
      <dgm:prSet presAssocID="{0B7ECCC8-A3CD-49EB-A42E-8C82937FDB47}" presName="childPlaceholder" presStyleCnt="0"/>
      <dgm:spPr/>
    </dgm:pt>
    <dgm:pt modelId="{D38C7542-EAA2-4C50-AC12-0B6B9D817CDE}" type="pres">
      <dgm:prSet presAssocID="{0B7ECCC8-A3CD-49EB-A42E-8C82937FDB47}" presName="circle" presStyleCnt="0"/>
      <dgm:spPr/>
    </dgm:pt>
    <dgm:pt modelId="{FB577D2A-9A77-4540-AD85-4977EF0A7E3C}" type="pres">
      <dgm:prSet presAssocID="{0B7ECCC8-A3CD-49EB-A42E-8C82937FDB47}" presName="quadrant1" presStyleLbl="node1" presStyleIdx="0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1E071-64BB-4FF3-A119-DEFDC497F767}" type="pres">
      <dgm:prSet presAssocID="{0B7ECCC8-A3CD-49EB-A42E-8C82937FDB47}" presName="quadrant2" presStyleLbl="node1" presStyleIdx="1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89C97-B351-46E2-9F09-E2246C20A8E9}" type="pres">
      <dgm:prSet presAssocID="{0B7ECCC8-A3CD-49EB-A42E-8C82937FDB47}" presName="quadrant3" presStyleLbl="node1" presStyleIdx="2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435A3-B0A8-43E8-9C24-AFC45A731D71}" type="pres">
      <dgm:prSet presAssocID="{0B7ECCC8-A3CD-49EB-A42E-8C82937FDB47}" presName="quadrant4" presStyleLbl="node1" presStyleIdx="3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EEE48-F549-4A7F-8098-8A97BBACD657}" type="pres">
      <dgm:prSet presAssocID="{0B7ECCC8-A3CD-49EB-A42E-8C82937FDB47}" presName="quadrantPlaceholder" presStyleCnt="0"/>
      <dgm:spPr/>
    </dgm:pt>
    <dgm:pt modelId="{BF5ECB9D-93AF-49BC-ABC0-A0028D7BA1AB}" type="pres">
      <dgm:prSet presAssocID="{0B7ECCC8-A3CD-49EB-A42E-8C82937FDB47}" presName="center1" presStyleLbl="fgShp" presStyleIdx="0" presStyleCnt="2" custLinFactNeighborY="7692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183383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</dgm:pt>
    <dgm:pt modelId="{4DFA12E3-CD1C-4D4E-A456-634F13AAB7B3}" type="pres">
      <dgm:prSet presAssocID="{0B7ECCC8-A3CD-49EB-A42E-8C82937FDB47}" presName="center2" presStyleLbl="fgShp" presStyleIdx="1" presStyleCnt="2" custLinFactNeighborY="-17308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183383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</dgm:pt>
  </dgm:ptLst>
  <dgm:cxnLst>
    <dgm:cxn modelId="{1858EFF0-0357-4D1A-A501-996600E2B245}" srcId="{0B7ECCC8-A3CD-49EB-A42E-8C82937FDB47}" destId="{915677EF-D550-4FD5-9F8F-91AE403AC4C3}" srcOrd="1" destOrd="0" parTransId="{ECA5FACE-6488-4281-8C7A-C9AA2A886EE5}" sibTransId="{91348D89-33B0-4C30-8325-6625FAEF8DE4}"/>
    <dgm:cxn modelId="{06377E1E-1019-46E8-9923-1EBB218C8227}" srcId="{0B7ECCC8-A3CD-49EB-A42E-8C82937FDB47}" destId="{BD496334-2537-42D1-A871-985F1262A6F0}" srcOrd="2" destOrd="0" parTransId="{D4711FD7-37D2-4F6E-A00A-D42CB85090A3}" sibTransId="{C26990DA-3B45-42D4-98E0-520339D9E0BE}"/>
    <dgm:cxn modelId="{E50F9111-22D4-43EC-9DAE-5FED6F4AD03D}" srcId="{0B7ECCC8-A3CD-49EB-A42E-8C82937FDB47}" destId="{D1FF7E38-9B78-4BDB-8E1F-5066933CECCF}" srcOrd="3" destOrd="0" parTransId="{9FF5B191-4A25-446A-B336-96B8535A2D6B}" sibTransId="{B4EE0730-2D0F-4AF2-99E3-3BD99EF6D89D}"/>
    <dgm:cxn modelId="{50A1F790-D66D-4FCE-91ED-7CF0898C7AD5}" type="presOf" srcId="{D6A9F35D-0BB8-4BBC-A195-A82F3E627ED7}" destId="{FB577D2A-9A77-4540-AD85-4977EF0A7E3C}" srcOrd="0" destOrd="0" presId="urn:microsoft.com/office/officeart/2005/8/layout/cycle4#1"/>
    <dgm:cxn modelId="{229753DC-4575-45E3-BC8F-CBD94BD4B95E}" srcId="{0B7ECCC8-A3CD-49EB-A42E-8C82937FDB47}" destId="{D6A9F35D-0BB8-4BBC-A195-A82F3E627ED7}" srcOrd="0" destOrd="0" parTransId="{58D38A8B-B31A-487F-A99F-7E0CD63ABC31}" sibTransId="{592D5D76-1B1C-41DA-833A-6F3D089B3210}"/>
    <dgm:cxn modelId="{B162761A-3330-4D83-A50A-BC867C81A78D}" type="presOf" srcId="{0B7ECCC8-A3CD-49EB-A42E-8C82937FDB47}" destId="{F039B722-B9E6-4A79-A03A-343ECDC6DACC}" srcOrd="0" destOrd="0" presId="urn:microsoft.com/office/officeart/2005/8/layout/cycle4#1"/>
    <dgm:cxn modelId="{3447BF8C-537F-4C9F-9CE4-4F2069EBE19B}" type="presOf" srcId="{915677EF-D550-4FD5-9F8F-91AE403AC4C3}" destId="{DFF1E071-64BB-4FF3-A119-DEFDC497F767}" srcOrd="0" destOrd="0" presId="urn:microsoft.com/office/officeart/2005/8/layout/cycle4#1"/>
    <dgm:cxn modelId="{F80EE144-6DCC-443B-A5C0-28DC926773FB}" type="presOf" srcId="{BD496334-2537-42D1-A871-985F1262A6F0}" destId="{8B789C97-B351-46E2-9F09-E2246C20A8E9}" srcOrd="0" destOrd="0" presId="urn:microsoft.com/office/officeart/2005/8/layout/cycle4#1"/>
    <dgm:cxn modelId="{2487CA68-1167-405B-80F9-EE803D9EF07E}" type="presOf" srcId="{D1FF7E38-9B78-4BDB-8E1F-5066933CECCF}" destId="{234435A3-B0A8-43E8-9C24-AFC45A731D71}" srcOrd="0" destOrd="0" presId="urn:microsoft.com/office/officeart/2005/8/layout/cycle4#1"/>
    <dgm:cxn modelId="{4842C0D1-7625-44B8-90E2-98808111D10F}" type="presParOf" srcId="{F039B722-B9E6-4A79-A03A-343ECDC6DACC}" destId="{8DA63669-248F-4F6C-A5A9-BC85CCC3BC34}" srcOrd="0" destOrd="0" presId="urn:microsoft.com/office/officeart/2005/8/layout/cycle4#1"/>
    <dgm:cxn modelId="{C88C168B-DA5A-4A87-9D70-FC91E72B4A0C}" type="presParOf" srcId="{8DA63669-248F-4F6C-A5A9-BC85CCC3BC34}" destId="{5B390447-2541-4E51-AAF5-3041A780DA21}" srcOrd="0" destOrd="0" presId="urn:microsoft.com/office/officeart/2005/8/layout/cycle4#1"/>
    <dgm:cxn modelId="{23F50EB2-9AAC-49EA-B954-0EF3B56F5858}" type="presParOf" srcId="{F039B722-B9E6-4A79-A03A-343ECDC6DACC}" destId="{D38C7542-EAA2-4C50-AC12-0B6B9D817CDE}" srcOrd="1" destOrd="0" presId="urn:microsoft.com/office/officeart/2005/8/layout/cycle4#1"/>
    <dgm:cxn modelId="{8CB83776-6593-4AB2-8CDE-CA09DB435945}" type="presParOf" srcId="{D38C7542-EAA2-4C50-AC12-0B6B9D817CDE}" destId="{FB577D2A-9A77-4540-AD85-4977EF0A7E3C}" srcOrd="0" destOrd="0" presId="urn:microsoft.com/office/officeart/2005/8/layout/cycle4#1"/>
    <dgm:cxn modelId="{5995ECA1-0DCA-42BB-9F0F-9F14BAA934AD}" type="presParOf" srcId="{D38C7542-EAA2-4C50-AC12-0B6B9D817CDE}" destId="{DFF1E071-64BB-4FF3-A119-DEFDC497F767}" srcOrd="1" destOrd="0" presId="urn:microsoft.com/office/officeart/2005/8/layout/cycle4#1"/>
    <dgm:cxn modelId="{6446DBED-4C0D-4E71-AD94-2D9BF339553A}" type="presParOf" srcId="{D38C7542-EAA2-4C50-AC12-0B6B9D817CDE}" destId="{8B789C97-B351-46E2-9F09-E2246C20A8E9}" srcOrd="2" destOrd="0" presId="urn:microsoft.com/office/officeart/2005/8/layout/cycle4#1"/>
    <dgm:cxn modelId="{58406B96-E20D-415B-BCF8-DB0E31D699A3}" type="presParOf" srcId="{D38C7542-EAA2-4C50-AC12-0B6B9D817CDE}" destId="{234435A3-B0A8-43E8-9C24-AFC45A731D71}" srcOrd="3" destOrd="0" presId="urn:microsoft.com/office/officeart/2005/8/layout/cycle4#1"/>
    <dgm:cxn modelId="{4695CEAA-230A-40F8-AF8D-1A743A40F541}" type="presParOf" srcId="{D38C7542-EAA2-4C50-AC12-0B6B9D817CDE}" destId="{360EEE48-F549-4A7F-8098-8A97BBACD657}" srcOrd="4" destOrd="0" presId="urn:microsoft.com/office/officeart/2005/8/layout/cycle4#1"/>
    <dgm:cxn modelId="{1E1CD9A7-750D-4CB3-AACE-38B5C7E0E9A2}" type="presParOf" srcId="{F039B722-B9E6-4A79-A03A-343ECDC6DACC}" destId="{BF5ECB9D-93AF-49BC-ABC0-A0028D7BA1AB}" srcOrd="2" destOrd="0" presId="urn:microsoft.com/office/officeart/2005/8/layout/cycle4#1"/>
    <dgm:cxn modelId="{2DD1306B-5954-4658-A0A6-CA8218890AD5}" type="presParOf" srcId="{F039B722-B9E6-4A79-A03A-343ECDC6DACC}" destId="{4DFA12E3-CD1C-4D4E-A456-634F13AAB7B3}" srcOrd="3" destOrd="0" presId="urn:microsoft.com/office/officeart/2005/8/layout/cycle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7ECCC8-A3CD-49EB-A42E-8C82937FDB47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A9F35D-0BB8-4BBC-A195-A82F3E627ED7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E00043"/>
        </a:solidFill>
        <a:ln>
          <a:solidFill>
            <a:schemeClr val="bg1"/>
          </a:solidFill>
        </a:ln>
      </dgm:spPr>
      <dgm:t>
        <a:bodyPr/>
        <a:lstStyle/>
        <a:p>
          <a:pPr algn="r">
            <a:lnSpc>
              <a:spcPct val="80000"/>
            </a:lnSpc>
          </a:pPr>
          <a:endParaRPr lang="en-US" sz="20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58D38A8B-B31A-487F-A99F-7E0CD63ABC31}" type="parTrans" cxnId="{229753DC-4575-45E3-BC8F-CBD94BD4B95E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2D5D76-1B1C-41DA-833A-6F3D089B3210}" type="sibTrans" cxnId="{229753DC-4575-45E3-BC8F-CBD94BD4B95E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5677EF-D550-4FD5-9F8F-91AE403AC4C3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pPr algn="l">
            <a:lnSpc>
              <a:spcPct val="90000"/>
            </a:lnSpc>
          </a:pPr>
          <a:endParaRPr lang="en-US" sz="1200" b="1" dirty="0">
            <a:solidFill>
              <a:schemeClr val="bg1"/>
            </a:solidFill>
            <a:latin typeface="Kalinga" panose="020B0502040204020203" pitchFamily="34" charset="0"/>
            <a:cs typeface="Kalinga" panose="020B0502040204020203" pitchFamily="34" charset="0"/>
          </a:endParaRPr>
        </a:p>
      </dgm:t>
    </dgm:pt>
    <dgm:pt modelId="{ECA5FACE-6488-4281-8C7A-C9AA2A886EE5}" type="parTrans" cxnId="{1858EFF0-0357-4D1A-A501-996600E2B24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348D89-33B0-4C30-8325-6625FAEF8DE4}" type="sibTrans" cxnId="{1858EFF0-0357-4D1A-A501-996600E2B245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496334-2537-42D1-A871-985F1262A6F0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F6A839"/>
        </a:solidFill>
        <a:ln>
          <a:solidFill>
            <a:schemeClr val="bg1"/>
          </a:solidFill>
        </a:ln>
      </dgm:spPr>
      <dgm:t>
        <a:bodyPr/>
        <a:lstStyle/>
        <a:p>
          <a:pPr algn="l">
            <a:lnSpc>
              <a:spcPct val="80000"/>
            </a:lnSpc>
          </a:pPr>
          <a:endParaRPr lang="en-US" sz="20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D4711FD7-37D2-4F6E-A00A-D42CB85090A3}" type="parTrans" cxnId="{06377E1E-1019-46E8-9923-1EBB218C822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6990DA-3B45-42D4-98E0-520339D9E0BE}" type="sibTrans" cxnId="{06377E1E-1019-46E8-9923-1EBB218C8227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FF7E38-9B78-4BDB-8E1F-5066933CECCF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5A2179"/>
        </a:solidFill>
        <a:ln>
          <a:solidFill>
            <a:schemeClr val="bg1"/>
          </a:solidFill>
        </a:ln>
      </dgm:spPr>
      <dgm:t>
        <a:bodyPr/>
        <a:lstStyle/>
        <a:p>
          <a:pPr algn="r">
            <a:lnSpc>
              <a:spcPct val="80000"/>
            </a:lnSpc>
          </a:pPr>
          <a:endParaRPr lang="en-US" sz="1600" b="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gm:t>
    </dgm:pt>
    <dgm:pt modelId="{9FF5B191-4A25-446A-B336-96B8535A2D6B}" type="parTrans" cxnId="{E50F9111-22D4-43EC-9DAE-5FED6F4AD03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EE0730-2D0F-4AF2-99E3-3BD99EF6D89D}" type="sibTrans" cxnId="{E50F9111-22D4-43EC-9DAE-5FED6F4AD03D}">
      <dgm:prSet/>
      <dgm:spPr/>
      <dgm:t>
        <a:bodyPr/>
        <a:lstStyle/>
        <a:p>
          <a:endParaRPr lang="en-US" sz="18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9B722-B9E6-4A79-A03A-343ECDC6DACC}" type="pres">
      <dgm:prSet presAssocID="{0B7ECCC8-A3CD-49EB-A42E-8C82937FDB4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A63669-248F-4F6C-A5A9-BC85CCC3BC34}" type="pres">
      <dgm:prSet presAssocID="{0B7ECCC8-A3CD-49EB-A42E-8C82937FDB47}" presName="children" presStyleCnt="0"/>
      <dgm:spPr/>
    </dgm:pt>
    <dgm:pt modelId="{5B390447-2541-4E51-AAF5-3041A780DA21}" type="pres">
      <dgm:prSet presAssocID="{0B7ECCC8-A3CD-49EB-A42E-8C82937FDB47}" presName="childPlaceholder" presStyleCnt="0"/>
      <dgm:spPr/>
    </dgm:pt>
    <dgm:pt modelId="{D38C7542-EAA2-4C50-AC12-0B6B9D817CDE}" type="pres">
      <dgm:prSet presAssocID="{0B7ECCC8-A3CD-49EB-A42E-8C82937FDB47}" presName="circle" presStyleCnt="0"/>
      <dgm:spPr/>
    </dgm:pt>
    <dgm:pt modelId="{FB577D2A-9A77-4540-AD85-4977EF0A7E3C}" type="pres">
      <dgm:prSet presAssocID="{0B7ECCC8-A3CD-49EB-A42E-8C82937FDB47}" presName="quadrant1" presStyleLbl="node1" presStyleIdx="0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1E071-64BB-4FF3-A119-DEFDC497F767}" type="pres">
      <dgm:prSet presAssocID="{0B7ECCC8-A3CD-49EB-A42E-8C82937FDB47}" presName="quadrant2" presStyleLbl="node1" presStyleIdx="1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89C97-B351-46E2-9F09-E2246C20A8E9}" type="pres">
      <dgm:prSet presAssocID="{0B7ECCC8-A3CD-49EB-A42E-8C82937FDB47}" presName="quadrant3" presStyleLbl="node1" presStyleIdx="2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435A3-B0A8-43E8-9C24-AFC45A731D71}" type="pres">
      <dgm:prSet presAssocID="{0B7ECCC8-A3CD-49EB-A42E-8C82937FDB47}" presName="quadrant4" presStyleLbl="node1" presStyleIdx="3" presStyleCnt="4" custScaleX="103233" custScaleY="100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EEE48-F549-4A7F-8098-8A97BBACD657}" type="pres">
      <dgm:prSet presAssocID="{0B7ECCC8-A3CD-49EB-A42E-8C82937FDB47}" presName="quadrantPlaceholder" presStyleCnt="0"/>
      <dgm:spPr/>
    </dgm:pt>
    <dgm:pt modelId="{BF5ECB9D-93AF-49BC-ABC0-A0028D7BA1AB}" type="pres">
      <dgm:prSet presAssocID="{0B7ECCC8-A3CD-49EB-A42E-8C82937FDB47}" presName="center1" presStyleLbl="fgShp" presStyleIdx="0" presStyleCnt="2" custLinFactNeighborY="7692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183383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</dgm:pt>
    <dgm:pt modelId="{4DFA12E3-CD1C-4D4E-A456-634F13AAB7B3}" type="pres">
      <dgm:prSet presAssocID="{0B7ECCC8-A3CD-49EB-A42E-8C82937FDB47}" presName="center2" presStyleLbl="fgShp" presStyleIdx="1" presStyleCnt="2" custLinFactNeighborY="-17308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183383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</dgm:pt>
  </dgm:ptLst>
  <dgm:cxnLst>
    <dgm:cxn modelId="{8788EBB5-14F1-4FB4-8C38-7E5D1E9034D2}" type="presOf" srcId="{D6A9F35D-0BB8-4BBC-A195-A82F3E627ED7}" destId="{FB577D2A-9A77-4540-AD85-4977EF0A7E3C}" srcOrd="0" destOrd="0" presId="urn:microsoft.com/office/officeart/2005/8/layout/cycle4#1"/>
    <dgm:cxn modelId="{1858EFF0-0357-4D1A-A501-996600E2B245}" srcId="{0B7ECCC8-A3CD-49EB-A42E-8C82937FDB47}" destId="{915677EF-D550-4FD5-9F8F-91AE403AC4C3}" srcOrd="1" destOrd="0" parTransId="{ECA5FACE-6488-4281-8C7A-C9AA2A886EE5}" sibTransId="{91348D89-33B0-4C30-8325-6625FAEF8DE4}"/>
    <dgm:cxn modelId="{06377E1E-1019-46E8-9923-1EBB218C8227}" srcId="{0B7ECCC8-A3CD-49EB-A42E-8C82937FDB47}" destId="{BD496334-2537-42D1-A871-985F1262A6F0}" srcOrd="2" destOrd="0" parTransId="{D4711FD7-37D2-4F6E-A00A-D42CB85090A3}" sibTransId="{C26990DA-3B45-42D4-98E0-520339D9E0BE}"/>
    <dgm:cxn modelId="{E50F9111-22D4-43EC-9DAE-5FED6F4AD03D}" srcId="{0B7ECCC8-A3CD-49EB-A42E-8C82937FDB47}" destId="{D1FF7E38-9B78-4BDB-8E1F-5066933CECCF}" srcOrd="3" destOrd="0" parTransId="{9FF5B191-4A25-446A-B336-96B8535A2D6B}" sibTransId="{B4EE0730-2D0F-4AF2-99E3-3BD99EF6D89D}"/>
    <dgm:cxn modelId="{229753DC-4575-45E3-BC8F-CBD94BD4B95E}" srcId="{0B7ECCC8-A3CD-49EB-A42E-8C82937FDB47}" destId="{D6A9F35D-0BB8-4BBC-A195-A82F3E627ED7}" srcOrd="0" destOrd="0" parTransId="{58D38A8B-B31A-487F-A99F-7E0CD63ABC31}" sibTransId="{592D5D76-1B1C-41DA-833A-6F3D089B3210}"/>
    <dgm:cxn modelId="{9B28781B-890F-42CD-AB2D-2AF56EBCBCD2}" type="presOf" srcId="{BD496334-2537-42D1-A871-985F1262A6F0}" destId="{8B789C97-B351-46E2-9F09-E2246C20A8E9}" srcOrd="0" destOrd="0" presId="urn:microsoft.com/office/officeart/2005/8/layout/cycle4#1"/>
    <dgm:cxn modelId="{63CE9C90-ED2B-4339-B1D6-9A362F197A98}" type="presOf" srcId="{D1FF7E38-9B78-4BDB-8E1F-5066933CECCF}" destId="{234435A3-B0A8-43E8-9C24-AFC45A731D71}" srcOrd="0" destOrd="0" presId="urn:microsoft.com/office/officeart/2005/8/layout/cycle4#1"/>
    <dgm:cxn modelId="{1F0364A3-033E-4556-A701-89B58FDC6152}" type="presOf" srcId="{915677EF-D550-4FD5-9F8F-91AE403AC4C3}" destId="{DFF1E071-64BB-4FF3-A119-DEFDC497F767}" srcOrd="0" destOrd="0" presId="urn:microsoft.com/office/officeart/2005/8/layout/cycle4#1"/>
    <dgm:cxn modelId="{77B73720-8939-482A-9769-9BA7F72BE849}" type="presOf" srcId="{0B7ECCC8-A3CD-49EB-A42E-8C82937FDB47}" destId="{F039B722-B9E6-4A79-A03A-343ECDC6DACC}" srcOrd="0" destOrd="0" presId="urn:microsoft.com/office/officeart/2005/8/layout/cycle4#1"/>
    <dgm:cxn modelId="{6CF033CF-C60B-42FB-901D-39CCF7BD42B9}" type="presParOf" srcId="{F039B722-B9E6-4A79-A03A-343ECDC6DACC}" destId="{8DA63669-248F-4F6C-A5A9-BC85CCC3BC34}" srcOrd="0" destOrd="0" presId="urn:microsoft.com/office/officeart/2005/8/layout/cycle4#1"/>
    <dgm:cxn modelId="{02D1DBF7-35B9-43B1-9940-D8D11539F114}" type="presParOf" srcId="{8DA63669-248F-4F6C-A5A9-BC85CCC3BC34}" destId="{5B390447-2541-4E51-AAF5-3041A780DA21}" srcOrd="0" destOrd="0" presId="urn:microsoft.com/office/officeart/2005/8/layout/cycle4#1"/>
    <dgm:cxn modelId="{12208836-A4EB-4311-89B8-39D7019A2464}" type="presParOf" srcId="{F039B722-B9E6-4A79-A03A-343ECDC6DACC}" destId="{D38C7542-EAA2-4C50-AC12-0B6B9D817CDE}" srcOrd="1" destOrd="0" presId="urn:microsoft.com/office/officeart/2005/8/layout/cycle4#1"/>
    <dgm:cxn modelId="{EDBAB088-8BF4-43B5-95D5-1FCBAFBF86B2}" type="presParOf" srcId="{D38C7542-EAA2-4C50-AC12-0B6B9D817CDE}" destId="{FB577D2A-9A77-4540-AD85-4977EF0A7E3C}" srcOrd="0" destOrd="0" presId="urn:microsoft.com/office/officeart/2005/8/layout/cycle4#1"/>
    <dgm:cxn modelId="{6FEAD4EC-9D39-47BD-BB29-8859F906E0BF}" type="presParOf" srcId="{D38C7542-EAA2-4C50-AC12-0B6B9D817CDE}" destId="{DFF1E071-64BB-4FF3-A119-DEFDC497F767}" srcOrd="1" destOrd="0" presId="urn:microsoft.com/office/officeart/2005/8/layout/cycle4#1"/>
    <dgm:cxn modelId="{450C34DC-68CC-473B-9F43-56E31463E857}" type="presParOf" srcId="{D38C7542-EAA2-4C50-AC12-0B6B9D817CDE}" destId="{8B789C97-B351-46E2-9F09-E2246C20A8E9}" srcOrd="2" destOrd="0" presId="urn:microsoft.com/office/officeart/2005/8/layout/cycle4#1"/>
    <dgm:cxn modelId="{BF347F21-191F-4BE0-A37F-CF85D9C32D6A}" type="presParOf" srcId="{D38C7542-EAA2-4C50-AC12-0B6B9D817CDE}" destId="{234435A3-B0A8-43E8-9C24-AFC45A731D71}" srcOrd="3" destOrd="0" presId="urn:microsoft.com/office/officeart/2005/8/layout/cycle4#1"/>
    <dgm:cxn modelId="{FB18671B-6268-4889-9CB5-641CA106EBF8}" type="presParOf" srcId="{D38C7542-EAA2-4C50-AC12-0B6B9D817CDE}" destId="{360EEE48-F549-4A7F-8098-8A97BBACD657}" srcOrd="4" destOrd="0" presId="urn:microsoft.com/office/officeart/2005/8/layout/cycle4#1"/>
    <dgm:cxn modelId="{5980ECB2-D039-48B9-9E96-29503A4B9123}" type="presParOf" srcId="{F039B722-B9E6-4A79-A03A-343ECDC6DACC}" destId="{BF5ECB9D-93AF-49BC-ABC0-A0028D7BA1AB}" srcOrd="2" destOrd="0" presId="urn:microsoft.com/office/officeart/2005/8/layout/cycle4#1"/>
    <dgm:cxn modelId="{35F23CF8-0769-4632-B23A-D1C2F68E884D}" type="presParOf" srcId="{F039B722-B9E6-4A79-A03A-343ECDC6DACC}" destId="{4DFA12E3-CD1C-4D4E-A456-634F13AAB7B3}" srcOrd="3" destOrd="0" presId="urn:microsoft.com/office/officeart/2005/8/layout/cycle4#1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77D2A-9A77-4540-AD85-4977EF0A7E3C}">
      <dsp:nvSpPr>
        <dsp:cNvPr id="0" name=""/>
        <dsp:cNvSpPr/>
      </dsp:nvSpPr>
      <dsp:spPr>
        <a:xfrm>
          <a:off x="1240768" y="241529"/>
          <a:ext cx="1919315" cy="1865640"/>
        </a:xfrm>
        <a:prstGeom prst="pieWedge">
          <a:avLst/>
        </a:prstGeom>
        <a:solidFill>
          <a:srgbClr val="E00043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>
        <a:off x="1802922" y="787962"/>
        <a:ext cx="1357161" cy="1319207"/>
      </dsp:txXfrm>
    </dsp:sp>
    <dsp:sp modelId="{DFF1E071-64BB-4FF3-A119-DEFDC497F767}">
      <dsp:nvSpPr>
        <dsp:cNvPr id="0" name=""/>
        <dsp:cNvSpPr/>
      </dsp:nvSpPr>
      <dsp:spPr>
        <a:xfrm rot="5400000">
          <a:off x="3212689" y="214691"/>
          <a:ext cx="1865640" cy="1919315"/>
        </a:xfrm>
        <a:prstGeom prst="pieWedge">
          <a:avLst/>
        </a:prstGeom>
        <a:solidFill>
          <a:srgbClr val="00B0F0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solidFill>
              <a:schemeClr val="bg1"/>
            </a:solidFill>
            <a:latin typeface="Kalinga" panose="020B0502040204020203" pitchFamily="34" charset="0"/>
            <a:cs typeface="Kalinga" panose="020B0502040204020203" pitchFamily="34" charset="0"/>
          </a:endParaRPr>
        </a:p>
      </dsp:txBody>
      <dsp:txXfrm rot="-5400000">
        <a:off x="3185852" y="787962"/>
        <a:ext cx="1357161" cy="1319207"/>
      </dsp:txXfrm>
    </dsp:sp>
    <dsp:sp modelId="{8B789C97-B351-46E2-9F09-E2246C20A8E9}">
      <dsp:nvSpPr>
        <dsp:cNvPr id="0" name=""/>
        <dsp:cNvSpPr/>
      </dsp:nvSpPr>
      <dsp:spPr>
        <a:xfrm rot="10800000">
          <a:off x="3185851" y="2186612"/>
          <a:ext cx="1919315" cy="1865640"/>
        </a:xfrm>
        <a:prstGeom prst="pieWedge">
          <a:avLst/>
        </a:prstGeom>
        <a:solidFill>
          <a:srgbClr val="F6A839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 rot="10800000">
        <a:off x="3185851" y="2186612"/>
        <a:ext cx="1357161" cy="1319207"/>
      </dsp:txXfrm>
    </dsp:sp>
    <dsp:sp modelId="{234435A3-B0A8-43E8-9C24-AFC45A731D71}">
      <dsp:nvSpPr>
        <dsp:cNvPr id="0" name=""/>
        <dsp:cNvSpPr/>
      </dsp:nvSpPr>
      <dsp:spPr>
        <a:xfrm rot="16200000">
          <a:off x="1267606" y="2159774"/>
          <a:ext cx="1865640" cy="1919315"/>
        </a:xfrm>
        <a:prstGeom prst="pieWedge">
          <a:avLst/>
        </a:prstGeom>
        <a:solidFill>
          <a:srgbClr val="5A2179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 rot="5400000">
        <a:off x="1802923" y="2186612"/>
        <a:ext cx="1357161" cy="1319207"/>
      </dsp:txXfrm>
    </dsp:sp>
    <dsp:sp modelId="{BF5ECB9D-93AF-49BC-ABC0-A0028D7BA1AB}">
      <dsp:nvSpPr>
        <dsp:cNvPr id="0" name=""/>
        <dsp:cNvSpPr/>
      </dsp:nvSpPr>
      <dsp:spPr>
        <a:xfrm>
          <a:off x="2852007" y="1803386"/>
          <a:ext cx="641920" cy="558191"/>
        </a:xfrm>
        <a:prstGeom prst="circularArrow">
          <a:avLst/>
        </a:prstGeom>
        <a:solidFill>
          <a:schemeClr val="bg1"/>
        </a:solidFill>
        <a:ln>
          <a:solidFill>
            <a:srgbClr val="18338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4DFA12E3-CD1C-4D4E-A456-634F13AAB7B3}">
      <dsp:nvSpPr>
        <dsp:cNvPr id="0" name=""/>
        <dsp:cNvSpPr/>
      </dsp:nvSpPr>
      <dsp:spPr>
        <a:xfrm rot="10800000">
          <a:off x="2852007" y="1878527"/>
          <a:ext cx="641920" cy="558191"/>
        </a:xfrm>
        <a:prstGeom prst="circularArrow">
          <a:avLst/>
        </a:prstGeom>
        <a:solidFill>
          <a:schemeClr val="bg1"/>
        </a:solidFill>
        <a:ln>
          <a:solidFill>
            <a:srgbClr val="18338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77D2A-9A77-4540-AD85-4977EF0A7E3C}">
      <dsp:nvSpPr>
        <dsp:cNvPr id="0" name=""/>
        <dsp:cNvSpPr/>
      </dsp:nvSpPr>
      <dsp:spPr>
        <a:xfrm>
          <a:off x="1240768" y="241529"/>
          <a:ext cx="1919315" cy="1865640"/>
        </a:xfrm>
        <a:prstGeom prst="pieWedge">
          <a:avLst/>
        </a:prstGeom>
        <a:solidFill>
          <a:srgbClr val="E00043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>
        <a:off x="1802922" y="787962"/>
        <a:ext cx="1357161" cy="1319207"/>
      </dsp:txXfrm>
    </dsp:sp>
    <dsp:sp modelId="{DFF1E071-64BB-4FF3-A119-DEFDC497F767}">
      <dsp:nvSpPr>
        <dsp:cNvPr id="0" name=""/>
        <dsp:cNvSpPr/>
      </dsp:nvSpPr>
      <dsp:spPr>
        <a:xfrm rot="5400000">
          <a:off x="3212689" y="214691"/>
          <a:ext cx="1865640" cy="1919315"/>
        </a:xfrm>
        <a:prstGeom prst="pieWedge">
          <a:avLst/>
        </a:prstGeom>
        <a:solidFill>
          <a:srgbClr val="00B0F0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solidFill>
              <a:schemeClr val="bg1"/>
            </a:solidFill>
            <a:latin typeface="Kalinga" panose="020B0502040204020203" pitchFamily="34" charset="0"/>
            <a:cs typeface="Kalinga" panose="020B0502040204020203" pitchFamily="34" charset="0"/>
          </a:endParaRPr>
        </a:p>
      </dsp:txBody>
      <dsp:txXfrm rot="-5400000">
        <a:off x="3185852" y="787962"/>
        <a:ext cx="1357161" cy="1319207"/>
      </dsp:txXfrm>
    </dsp:sp>
    <dsp:sp modelId="{8B789C97-B351-46E2-9F09-E2246C20A8E9}">
      <dsp:nvSpPr>
        <dsp:cNvPr id="0" name=""/>
        <dsp:cNvSpPr/>
      </dsp:nvSpPr>
      <dsp:spPr>
        <a:xfrm rot="10800000">
          <a:off x="3185851" y="2186612"/>
          <a:ext cx="1919315" cy="1865640"/>
        </a:xfrm>
        <a:prstGeom prst="pieWedge">
          <a:avLst/>
        </a:prstGeom>
        <a:solidFill>
          <a:srgbClr val="F6A839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 rot="10800000">
        <a:off x="3185851" y="2186612"/>
        <a:ext cx="1357161" cy="1319207"/>
      </dsp:txXfrm>
    </dsp:sp>
    <dsp:sp modelId="{234435A3-B0A8-43E8-9C24-AFC45A731D71}">
      <dsp:nvSpPr>
        <dsp:cNvPr id="0" name=""/>
        <dsp:cNvSpPr/>
      </dsp:nvSpPr>
      <dsp:spPr>
        <a:xfrm rot="16200000">
          <a:off x="1267606" y="2159774"/>
          <a:ext cx="1865640" cy="1919315"/>
        </a:xfrm>
        <a:prstGeom prst="pieWedge">
          <a:avLst/>
        </a:prstGeom>
        <a:solidFill>
          <a:srgbClr val="5A2179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 rot="5400000">
        <a:off x="1802923" y="2186612"/>
        <a:ext cx="1357161" cy="1319207"/>
      </dsp:txXfrm>
    </dsp:sp>
    <dsp:sp modelId="{BF5ECB9D-93AF-49BC-ABC0-A0028D7BA1AB}">
      <dsp:nvSpPr>
        <dsp:cNvPr id="0" name=""/>
        <dsp:cNvSpPr/>
      </dsp:nvSpPr>
      <dsp:spPr>
        <a:xfrm>
          <a:off x="2852007" y="1803386"/>
          <a:ext cx="641920" cy="558191"/>
        </a:xfrm>
        <a:prstGeom prst="circularArrow">
          <a:avLst/>
        </a:prstGeom>
        <a:solidFill>
          <a:schemeClr val="bg1"/>
        </a:solidFill>
        <a:ln>
          <a:solidFill>
            <a:srgbClr val="18338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4DFA12E3-CD1C-4D4E-A456-634F13AAB7B3}">
      <dsp:nvSpPr>
        <dsp:cNvPr id="0" name=""/>
        <dsp:cNvSpPr/>
      </dsp:nvSpPr>
      <dsp:spPr>
        <a:xfrm rot="10800000">
          <a:off x="2852007" y="1878527"/>
          <a:ext cx="641920" cy="558191"/>
        </a:xfrm>
        <a:prstGeom prst="circularArrow">
          <a:avLst/>
        </a:prstGeom>
        <a:solidFill>
          <a:schemeClr val="bg1"/>
        </a:solidFill>
        <a:ln>
          <a:solidFill>
            <a:srgbClr val="18338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77D2A-9A77-4540-AD85-4977EF0A7E3C}">
      <dsp:nvSpPr>
        <dsp:cNvPr id="0" name=""/>
        <dsp:cNvSpPr/>
      </dsp:nvSpPr>
      <dsp:spPr>
        <a:xfrm>
          <a:off x="1240768" y="241529"/>
          <a:ext cx="1919315" cy="1865640"/>
        </a:xfrm>
        <a:prstGeom prst="pieWedge">
          <a:avLst/>
        </a:prstGeom>
        <a:solidFill>
          <a:srgbClr val="E00043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>
        <a:off x="1802922" y="787962"/>
        <a:ext cx="1357161" cy="1319207"/>
      </dsp:txXfrm>
    </dsp:sp>
    <dsp:sp modelId="{DFF1E071-64BB-4FF3-A119-DEFDC497F767}">
      <dsp:nvSpPr>
        <dsp:cNvPr id="0" name=""/>
        <dsp:cNvSpPr/>
      </dsp:nvSpPr>
      <dsp:spPr>
        <a:xfrm rot="5400000">
          <a:off x="3212689" y="214691"/>
          <a:ext cx="1865640" cy="1919315"/>
        </a:xfrm>
        <a:prstGeom prst="pieWedge">
          <a:avLst/>
        </a:prstGeom>
        <a:solidFill>
          <a:srgbClr val="00B0F0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solidFill>
              <a:schemeClr val="bg1"/>
            </a:solidFill>
            <a:latin typeface="Kalinga" panose="020B0502040204020203" pitchFamily="34" charset="0"/>
            <a:cs typeface="Kalinga" panose="020B0502040204020203" pitchFamily="34" charset="0"/>
          </a:endParaRPr>
        </a:p>
      </dsp:txBody>
      <dsp:txXfrm rot="-5400000">
        <a:off x="3185852" y="787962"/>
        <a:ext cx="1357161" cy="1319207"/>
      </dsp:txXfrm>
    </dsp:sp>
    <dsp:sp modelId="{8B789C97-B351-46E2-9F09-E2246C20A8E9}">
      <dsp:nvSpPr>
        <dsp:cNvPr id="0" name=""/>
        <dsp:cNvSpPr/>
      </dsp:nvSpPr>
      <dsp:spPr>
        <a:xfrm rot="10800000">
          <a:off x="3185851" y="2186612"/>
          <a:ext cx="1919315" cy="1865640"/>
        </a:xfrm>
        <a:prstGeom prst="pieWedge">
          <a:avLst/>
        </a:prstGeom>
        <a:solidFill>
          <a:srgbClr val="F6A839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 rot="10800000">
        <a:off x="3185851" y="2186612"/>
        <a:ext cx="1357161" cy="1319207"/>
      </dsp:txXfrm>
    </dsp:sp>
    <dsp:sp modelId="{234435A3-B0A8-43E8-9C24-AFC45A731D71}">
      <dsp:nvSpPr>
        <dsp:cNvPr id="0" name=""/>
        <dsp:cNvSpPr/>
      </dsp:nvSpPr>
      <dsp:spPr>
        <a:xfrm rot="16200000">
          <a:off x="1267606" y="2159774"/>
          <a:ext cx="1865640" cy="1919315"/>
        </a:xfrm>
        <a:prstGeom prst="pieWedge">
          <a:avLst/>
        </a:prstGeom>
        <a:solidFill>
          <a:srgbClr val="5A2179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 rot="5400000">
        <a:off x="1802923" y="2186612"/>
        <a:ext cx="1357161" cy="1319207"/>
      </dsp:txXfrm>
    </dsp:sp>
    <dsp:sp modelId="{BF5ECB9D-93AF-49BC-ABC0-A0028D7BA1AB}">
      <dsp:nvSpPr>
        <dsp:cNvPr id="0" name=""/>
        <dsp:cNvSpPr/>
      </dsp:nvSpPr>
      <dsp:spPr>
        <a:xfrm>
          <a:off x="2852007" y="1803386"/>
          <a:ext cx="641920" cy="558191"/>
        </a:xfrm>
        <a:prstGeom prst="circularArrow">
          <a:avLst/>
        </a:prstGeom>
        <a:solidFill>
          <a:schemeClr val="bg1"/>
        </a:solidFill>
        <a:ln>
          <a:solidFill>
            <a:srgbClr val="18338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4DFA12E3-CD1C-4D4E-A456-634F13AAB7B3}">
      <dsp:nvSpPr>
        <dsp:cNvPr id="0" name=""/>
        <dsp:cNvSpPr/>
      </dsp:nvSpPr>
      <dsp:spPr>
        <a:xfrm rot="10800000">
          <a:off x="2852007" y="1878527"/>
          <a:ext cx="641920" cy="558191"/>
        </a:xfrm>
        <a:prstGeom prst="circularArrow">
          <a:avLst/>
        </a:prstGeom>
        <a:solidFill>
          <a:schemeClr val="bg1"/>
        </a:solidFill>
        <a:ln>
          <a:solidFill>
            <a:srgbClr val="18338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77D2A-9A77-4540-AD85-4977EF0A7E3C}">
      <dsp:nvSpPr>
        <dsp:cNvPr id="0" name=""/>
        <dsp:cNvSpPr/>
      </dsp:nvSpPr>
      <dsp:spPr>
        <a:xfrm>
          <a:off x="1240768" y="241529"/>
          <a:ext cx="1919315" cy="1865640"/>
        </a:xfrm>
        <a:prstGeom prst="pieWedge">
          <a:avLst/>
        </a:prstGeom>
        <a:solidFill>
          <a:srgbClr val="E00043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>
        <a:off x="1802922" y="787962"/>
        <a:ext cx="1357161" cy="1319207"/>
      </dsp:txXfrm>
    </dsp:sp>
    <dsp:sp modelId="{DFF1E071-64BB-4FF3-A119-DEFDC497F767}">
      <dsp:nvSpPr>
        <dsp:cNvPr id="0" name=""/>
        <dsp:cNvSpPr/>
      </dsp:nvSpPr>
      <dsp:spPr>
        <a:xfrm rot="5400000">
          <a:off x="3212689" y="214691"/>
          <a:ext cx="1865640" cy="1919315"/>
        </a:xfrm>
        <a:prstGeom prst="pieWedge">
          <a:avLst/>
        </a:prstGeom>
        <a:solidFill>
          <a:srgbClr val="00B0F0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solidFill>
              <a:schemeClr val="bg1"/>
            </a:solidFill>
            <a:latin typeface="Kalinga" panose="020B0502040204020203" pitchFamily="34" charset="0"/>
            <a:cs typeface="Kalinga" panose="020B0502040204020203" pitchFamily="34" charset="0"/>
          </a:endParaRPr>
        </a:p>
      </dsp:txBody>
      <dsp:txXfrm rot="-5400000">
        <a:off x="3185852" y="787962"/>
        <a:ext cx="1357161" cy="1319207"/>
      </dsp:txXfrm>
    </dsp:sp>
    <dsp:sp modelId="{8B789C97-B351-46E2-9F09-E2246C20A8E9}">
      <dsp:nvSpPr>
        <dsp:cNvPr id="0" name=""/>
        <dsp:cNvSpPr/>
      </dsp:nvSpPr>
      <dsp:spPr>
        <a:xfrm rot="10800000">
          <a:off x="3185851" y="2186612"/>
          <a:ext cx="1919315" cy="1865640"/>
        </a:xfrm>
        <a:prstGeom prst="pieWedge">
          <a:avLst/>
        </a:prstGeom>
        <a:solidFill>
          <a:srgbClr val="F6A839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 rot="10800000">
        <a:off x="3185851" y="2186612"/>
        <a:ext cx="1357161" cy="1319207"/>
      </dsp:txXfrm>
    </dsp:sp>
    <dsp:sp modelId="{234435A3-B0A8-43E8-9C24-AFC45A731D71}">
      <dsp:nvSpPr>
        <dsp:cNvPr id="0" name=""/>
        <dsp:cNvSpPr/>
      </dsp:nvSpPr>
      <dsp:spPr>
        <a:xfrm rot="16200000">
          <a:off x="1267606" y="2159774"/>
          <a:ext cx="1865640" cy="1919315"/>
        </a:xfrm>
        <a:prstGeom prst="pieWedge">
          <a:avLst/>
        </a:prstGeom>
        <a:solidFill>
          <a:srgbClr val="5A2179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 rot="5400000">
        <a:off x="1802923" y="2186612"/>
        <a:ext cx="1357161" cy="1319207"/>
      </dsp:txXfrm>
    </dsp:sp>
    <dsp:sp modelId="{BF5ECB9D-93AF-49BC-ABC0-A0028D7BA1AB}">
      <dsp:nvSpPr>
        <dsp:cNvPr id="0" name=""/>
        <dsp:cNvSpPr/>
      </dsp:nvSpPr>
      <dsp:spPr>
        <a:xfrm>
          <a:off x="2852007" y="1803386"/>
          <a:ext cx="641920" cy="558191"/>
        </a:xfrm>
        <a:prstGeom prst="circularArrow">
          <a:avLst/>
        </a:prstGeom>
        <a:solidFill>
          <a:schemeClr val="bg1"/>
        </a:solidFill>
        <a:ln>
          <a:solidFill>
            <a:srgbClr val="18338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4DFA12E3-CD1C-4D4E-A456-634F13AAB7B3}">
      <dsp:nvSpPr>
        <dsp:cNvPr id="0" name=""/>
        <dsp:cNvSpPr/>
      </dsp:nvSpPr>
      <dsp:spPr>
        <a:xfrm rot="10800000">
          <a:off x="2852007" y="1878527"/>
          <a:ext cx="641920" cy="558191"/>
        </a:xfrm>
        <a:prstGeom prst="circularArrow">
          <a:avLst/>
        </a:prstGeom>
        <a:solidFill>
          <a:schemeClr val="bg1"/>
        </a:solidFill>
        <a:ln>
          <a:solidFill>
            <a:srgbClr val="18338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77D2A-9A77-4540-AD85-4977EF0A7E3C}">
      <dsp:nvSpPr>
        <dsp:cNvPr id="0" name=""/>
        <dsp:cNvSpPr/>
      </dsp:nvSpPr>
      <dsp:spPr>
        <a:xfrm>
          <a:off x="1240768" y="241529"/>
          <a:ext cx="1919315" cy="1865640"/>
        </a:xfrm>
        <a:prstGeom prst="pieWedge">
          <a:avLst/>
        </a:prstGeom>
        <a:solidFill>
          <a:srgbClr val="E00043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>
        <a:off x="1802922" y="787962"/>
        <a:ext cx="1357161" cy="1319207"/>
      </dsp:txXfrm>
    </dsp:sp>
    <dsp:sp modelId="{DFF1E071-64BB-4FF3-A119-DEFDC497F767}">
      <dsp:nvSpPr>
        <dsp:cNvPr id="0" name=""/>
        <dsp:cNvSpPr/>
      </dsp:nvSpPr>
      <dsp:spPr>
        <a:xfrm rot="5400000">
          <a:off x="3212689" y="214691"/>
          <a:ext cx="1865640" cy="1919315"/>
        </a:xfrm>
        <a:prstGeom prst="pieWedge">
          <a:avLst/>
        </a:prstGeom>
        <a:solidFill>
          <a:srgbClr val="00B0F0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solidFill>
              <a:schemeClr val="bg1"/>
            </a:solidFill>
            <a:latin typeface="Kalinga" panose="020B0502040204020203" pitchFamily="34" charset="0"/>
            <a:cs typeface="Kalinga" panose="020B0502040204020203" pitchFamily="34" charset="0"/>
          </a:endParaRPr>
        </a:p>
      </dsp:txBody>
      <dsp:txXfrm rot="-5400000">
        <a:off x="3185852" y="787962"/>
        <a:ext cx="1357161" cy="1319207"/>
      </dsp:txXfrm>
    </dsp:sp>
    <dsp:sp modelId="{8B789C97-B351-46E2-9F09-E2246C20A8E9}">
      <dsp:nvSpPr>
        <dsp:cNvPr id="0" name=""/>
        <dsp:cNvSpPr/>
      </dsp:nvSpPr>
      <dsp:spPr>
        <a:xfrm rot="10800000">
          <a:off x="3185851" y="2186612"/>
          <a:ext cx="1919315" cy="1865640"/>
        </a:xfrm>
        <a:prstGeom prst="pieWedge">
          <a:avLst/>
        </a:prstGeom>
        <a:solidFill>
          <a:srgbClr val="F6A839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 rot="10800000">
        <a:off x="3185851" y="2186612"/>
        <a:ext cx="1357161" cy="1319207"/>
      </dsp:txXfrm>
    </dsp:sp>
    <dsp:sp modelId="{234435A3-B0A8-43E8-9C24-AFC45A731D71}">
      <dsp:nvSpPr>
        <dsp:cNvPr id="0" name=""/>
        <dsp:cNvSpPr/>
      </dsp:nvSpPr>
      <dsp:spPr>
        <a:xfrm rot="16200000">
          <a:off x="1267606" y="2159774"/>
          <a:ext cx="1865640" cy="1919315"/>
        </a:xfrm>
        <a:prstGeom prst="pieWedge">
          <a:avLst/>
        </a:prstGeom>
        <a:solidFill>
          <a:srgbClr val="5A2179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dirty="0">
            <a:solidFill>
              <a:schemeClr val="bg1"/>
            </a:solidFill>
            <a:latin typeface="Tw Cen MT Condensed" panose="020B0606020104020203" pitchFamily="34" charset="0"/>
            <a:cs typeface="Kalinga" panose="020B0502040204020203" pitchFamily="34" charset="0"/>
          </a:endParaRPr>
        </a:p>
      </dsp:txBody>
      <dsp:txXfrm rot="5400000">
        <a:off x="1802923" y="2186612"/>
        <a:ext cx="1357161" cy="1319207"/>
      </dsp:txXfrm>
    </dsp:sp>
    <dsp:sp modelId="{BF5ECB9D-93AF-49BC-ABC0-A0028D7BA1AB}">
      <dsp:nvSpPr>
        <dsp:cNvPr id="0" name=""/>
        <dsp:cNvSpPr/>
      </dsp:nvSpPr>
      <dsp:spPr>
        <a:xfrm>
          <a:off x="2852007" y="1803386"/>
          <a:ext cx="641920" cy="558191"/>
        </a:xfrm>
        <a:prstGeom prst="circularArrow">
          <a:avLst/>
        </a:prstGeom>
        <a:solidFill>
          <a:schemeClr val="bg1"/>
        </a:solidFill>
        <a:ln>
          <a:solidFill>
            <a:srgbClr val="18338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4DFA12E3-CD1C-4D4E-A456-634F13AAB7B3}">
      <dsp:nvSpPr>
        <dsp:cNvPr id="0" name=""/>
        <dsp:cNvSpPr/>
      </dsp:nvSpPr>
      <dsp:spPr>
        <a:xfrm rot="10800000">
          <a:off x="2852007" y="1878527"/>
          <a:ext cx="641920" cy="558191"/>
        </a:xfrm>
        <a:prstGeom prst="circularArrow">
          <a:avLst/>
        </a:prstGeom>
        <a:solidFill>
          <a:schemeClr val="bg1"/>
        </a:solidFill>
        <a:ln>
          <a:solidFill>
            <a:srgbClr val="18338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32C55-5A26-F54D-BFD4-151F584CC92A}" type="datetime1">
              <a:rPr lang="en-US" smtClean="0">
                <a:latin typeface="Arial"/>
              </a:rPr>
              <a:pPr/>
              <a:t>4/2/2018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009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010" y="9428009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BA4C4-C2B1-4043-B57B-A8483F0F4F67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02254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1668C9C1-7F01-FF43-8714-224A24F0767C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009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9428009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B413E592-8878-4A41-9890-CACBE8FD24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938362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7471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4961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69367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03325" y="1654175"/>
            <a:ext cx="7145338" cy="4467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="" xmlns:p14="http://schemas.microsoft.com/office/powerpoint/2010/main" val="3208235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6453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-1601788" y="992188"/>
            <a:ext cx="7942263" cy="4964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473798" y="6286872"/>
            <a:ext cx="3790380" cy="595598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7412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-1601788" y="992188"/>
            <a:ext cx="7942263" cy="4964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473798" y="6286872"/>
            <a:ext cx="3790380" cy="595598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0911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00105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0850" y="744538"/>
            <a:ext cx="5956300" cy="3722687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358239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3730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547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0688" y="6539894"/>
            <a:ext cx="3925500" cy="5350821"/>
          </a:xfrm>
        </p:spPr>
        <p:txBody>
          <a:bodyPr/>
          <a:lstStyle/>
          <a:p>
            <a:endParaRPr lang="en-US" sz="800" dirty="0"/>
          </a:p>
        </p:txBody>
      </p:sp>
    </p:spTree>
    <p:extLst>
      <p:ext uri="{BB962C8B-B14F-4D97-AF65-F5344CB8AC3E}">
        <p14:creationId xmlns="" xmlns:p14="http://schemas.microsoft.com/office/powerpoint/2010/main" val="2220156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4412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5311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2922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</p:spPr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4DB96E-1A18-4D4E-9B19-8A5989B2064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00152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98613" y="995363"/>
            <a:ext cx="7937501" cy="4960937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475342" y="6220017"/>
            <a:ext cx="3775160" cy="6069805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2293" tIns="48152" rIns="92293" bIns="48152" anchor="ctr"/>
          <a:lstStyle/>
          <a:p>
            <a:pPr>
              <a:buFont typeface="Times New Roman" panose="02020603050405020304" pitchFamily="18" charset="0"/>
              <a:buNone/>
              <a:defRPr/>
            </a:pPr>
            <a:endParaRPr lang="en-US" altLang="ru-RU" dirty="0"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622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5727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98613" y="995363"/>
            <a:ext cx="7937501" cy="4960937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475342" y="6220017"/>
            <a:ext cx="3775160" cy="6069805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2293" tIns="48152" rIns="92293" bIns="48152" anchor="ctr"/>
          <a:lstStyle/>
          <a:p>
            <a:pPr>
              <a:buFont typeface="Times New Roman" panose="02020603050405020304" pitchFamily="18" charset="0"/>
              <a:buNone/>
              <a:defRPr/>
            </a:pPr>
            <a:endParaRPr lang="en-US" altLang="ru-RU" dirty="0"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6631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/>
          </a:p>
        </p:txBody>
      </p:sp>
    </p:spTree>
    <p:extLst>
      <p:ext uri="{BB962C8B-B14F-4D97-AF65-F5344CB8AC3E}">
        <p14:creationId xmlns="" xmlns:p14="http://schemas.microsoft.com/office/powerpoint/2010/main" val="3762541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8941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18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2.xml"/><Relationship Id="rId6" Type="http://schemas.openxmlformats.org/officeDocument/2006/relationships/diagramData" Target="../diagrams/data3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diagramLayout" Target="../diagrams/layout4.xml"/><Relationship Id="rId7" Type="http://schemas.openxmlformats.org/officeDocument/2006/relationships/diagramLayout" Target="../diagrams/layout5.xml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3.xml"/><Relationship Id="rId6" Type="http://schemas.openxmlformats.org/officeDocument/2006/relationships/diagramData" Target="../diagrams/data5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microsoft.com/office/2007/relationships/diagramDrawing" Target="../diagrams/drawing4.xml"/><Relationship Id="rId4" Type="http://schemas.openxmlformats.org/officeDocument/2006/relationships/diagramQuickStyle" Target="../diagrams/quickStyle4.xml"/><Relationship Id="rId9" Type="http://schemas.openxmlformats.org/officeDocument/2006/relationships/diagramColors" Target="../diagrams/colors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8" name="Picture 7" descr="Cover1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44"/>
            <a:ext cx="9144000" cy="5715000"/>
          </a:xfrm>
          <a:prstGeom prst="rect">
            <a:avLst/>
          </a:prstGeom>
        </p:spPr>
      </p:pic>
      <p:pic>
        <p:nvPicPr>
          <p:cNvPr id="9" name="Picture 8" descr="GBM_Logo_white1(1)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3" y="943505"/>
            <a:ext cx="2685285" cy="72739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31701" y="4188179"/>
            <a:ext cx="8163012" cy="474133"/>
          </a:xfrm>
        </p:spPr>
        <p:txBody>
          <a:bodyPr anchor="t">
            <a:normAutofit/>
          </a:bodyPr>
          <a:lstStyle>
            <a:lvl1pPr algn="l">
              <a:defRPr lang="en-US" sz="24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</a:lstStyle>
          <a:p>
            <a:pPr hangingPunct="0"/>
            <a:r>
              <a:rPr lang="en-US" sz="2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Name of the Person</a:t>
            </a:r>
            <a:endParaRPr lang="en-US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31701" y="2422525"/>
            <a:ext cx="8163012" cy="54645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lang="en-US" sz="2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sz="2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Project/Meeting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31701" y="3005844"/>
            <a:ext cx="8163012" cy="49371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Month xx, 2017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331701" y="4690886"/>
            <a:ext cx="8163012" cy="49371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Position</a:t>
            </a:r>
          </a:p>
        </p:txBody>
      </p:sp>
    </p:spTree>
    <p:extLst>
      <p:ext uri="{BB962C8B-B14F-4D97-AF65-F5344CB8AC3E}">
        <p14:creationId xmlns="" xmlns:p14="http://schemas.microsoft.com/office/powerpoint/2010/main" val="350400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-12700"/>
            <a:ext cx="9144000" cy="5727700"/>
          </a:xfrm>
          <a:prstGeom prst="rect">
            <a:avLst/>
          </a:prstGeom>
        </p:spPr>
        <p:txBody>
          <a:bodyPr tIns="914400" anchor="ctr" anchorCtr="0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242" y="4552233"/>
            <a:ext cx="5249227" cy="43886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DB813"/>
                </a:solidFill>
              </a:defRPr>
            </a:lvl1pPr>
          </a:lstStyle>
          <a:p>
            <a:r>
              <a:rPr lang="en-US" dirty="0"/>
              <a:t>Full bleed images preferred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826516" y="5095329"/>
            <a:ext cx="2134922" cy="468858"/>
            <a:chOff x="6826516" y="4585796"/>
            <a:chExt cx="2134922" cy="421972"/>
          </a:xfrm>
        </p:grpSpPr>
        <p:pic>
          <p:nvPicPr>
            <p:cNvPr id="13" name="Picture 26"/>
            <p:cNvPicPr>
              <a:picLocks noChangeAspect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8520" y="4585796"/>
              <a:ext cx="162918" cy="402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6516" y="4882038"/>
              <a:ext cx="1705359" cy="125730"/>
            </a:xfrm>
            <a:prstGeom prst="rect">
              <a:avLst/>
            </a:prstGeom>
          </p:spPr>
        </p:pic>
      </p:grpSp>
      <p:sp>
        <p:nvSpPr>
          <p:cNvPr id="7" name="Date Placeholder 5"/>
          <p:cNvSpPr txBox="1">
            <a:spLocks/>
          </p:cNvSpPr>
          <p:nvPr userDrawn="1"/>
        </p:nvSpPr>
        <p:spPr>
          <a:xfrm>
            <a:off x="744538" y="5450618"/>
            <a:ext cx="1130300" cy="121708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000000"/>
                </a:solidFill>
                <a:cs typeface="Arial"/>
                <a:sym typeface="Arial"/>
              </a:rPr>
              <a:t>©2015 IBM Corporation</a:t>
            </a:r>
          </a:p>
        </p:txBody>
      </p:sp>
      <p:sp>
        <p:nvSpPr>
          <p:cNvPr id="9" name="Date Placeholder 2"/>
          <p:cNvSpPr txBox="1">
            <a:spLocks/>
          </p:cNvSpPr>
          <p:nvPr userDrawn="1"/>
        </p:nvSpPr>
        <p:spPr>
          <a:xfrm>
            <a:off x="2090741" y="5450617"/>
            <a:ext cx="1004887" cy="15345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C9968D1-C8E5-4FE3-AED4-7D4518C301B3}" type="datetime3">
              <a:rPr lang="en-US" sz="800" smtClean="0">
                <a:solidFill>
                  <a:srgbClr val="000000"/>
                </a:solidFill>
                <a:cs typeface="Arial" pitchFamily="34" charset="0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 April 2018</a:t>
            </a:fld>
            <a:endParaRPr lang="en-US" sz="800" dirty="0">
              <a:solidFill>
                <a:srgbClr val="000000"/>
              </a:solidFill>
              <a:cs typeface="Arial" pitchFamily="34" charset="0"/>
              <a:sym typeface="Arial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8777" y="5450617"/>
            <a:ext cx="333375" cy="183444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F3FBB7E-5352-465D-A911-B38C18C499AC}" type="slidenum">
              <a:rPr lang="en-US" sz="800" kern="0" smtClean="0">
                <a:solidFill>
                  <a:srgbClr val="000000"/>
                </a:solidFill>
                <a:cs typeface="Arial"/>
                <a:sym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69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146119"/>
            <a:ext cx="9144000" cy="4568881"/>
          </a:xfrm>
          <a:prstGeom prst="rect">
            <a:avLst/>
          </a:prstGeom>
          <a:solidFill>
            <a:srgbClr val="09585B"/>
          </a:solidFill>
          <a:ln w="9525">
            <a:solidFill>
              <a:srgbClr val="09585B"/>
            </a:solidFill>
            <a:miter lim="800000"/>
            <a:headEnd/>
            <a:tailEnd/>
          </a:ln>
          <a:effectLst>
            <a:outerShdw dist="12700" dir="5400000" algn="t" rotWithShape="0">
              <a:srgbClr val="000000">
                <a:alpha val="9000"/>
              </a:srgbClr>
            </a:outerShdw>
          </a:effectLst>
        </p:spPr>
        <p:txBody>
          <a:bodyPr lIns="157702" tIns="45712" rIns="67488" bIns="45712" rtlCol="0" anchor="ctr"/>
          <a:lstStyle/>
          <a:p>
            <a:pPr marL="257120" indent="-257120" algn="ctr" defTabSz="533283">
              <a:spcBef>
                <a:spcPct val="40000"/>
              </a:spcBef>
            </a:pPr>
            <a:endParaRPr lang="en-US" sz="900" b="1" i="1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123512" y="5450418"/>
            <a:ext cx="1874044" cy="177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defTabSz="457189">
              <a:defRPr/>
            </a:pPr>
            <a:fld id="{AA085626-7FF3-46C9-9382-E0A43F14F386}" type="slidenum">
              <a:rPr lang="en-US" altLang="en-US" smtClean="0">
                <a:solidFill>
                  <a:srgbClr val="FFFFFF"/>
                </a:solidFill>
              </a:rPr>
              <a:pPr defTabSz="457189"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Title Placeholder 3"/>
          <p:cNvSpPr>
            <a:spLocks noGrp="1"/>
          </p:cNvSpPr>
          <p:nvPr>
            <p:ph type="title"/>
          </p:nvPr>
        </p:nvSpPr>
        <p:spPr>
          <a:xfrm>
            <a:off x="156393" y="228867"/>
            <a:ext cx="8229600" cy="859707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3295575" y="5536417"/>
            <a:ext cx="2976563" cy="16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8" tIns="34289" rIns="68568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457189" eaLnBrk="1" hangingPunct="1">
              <a:defRPr/>
            </a:pPr>
            <a:r>
              <a:rPr lang="en-US" altLang="en-US" sz="600" dirty="0">
                <a:solidFill>
                  <a:srgbClr val="FFFFFF"/>
                </a:solidFill>
              </a:rPr>
              <a:t>© 2017 International Business Machines Corporation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2026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ype Headline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3389" y="70889"/>
            <a:ext cx="4588736" cy="4990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fontAlgn="t">
              <a:lnSpc>
                <a:spcPts val="4500"/>
              </a:lnSpc>
              <a:spcBef>
                <a:spcPts val="1125"/>
              </a:spcBef>
              <a:buFontTx/>
              <a:buNone/>
              <a:defRPr sz="4125" baseline="0">
                <a:solidFill>
                  <a:srgbClr val="323232"/>
                </a:solidFill>
                <a:latin typeface="Arial" charset="0"/>
              </a:defRPr>
            </a:lvl1pPr>
          </a:lstStyle>
          <a:p>
            <a:r>
              <a:rPr lang="en-US" sz="3750" baseline="0" dirty="0">
                <a:latin typeface="Arial" charset="0"/>
              </a:rPr>
              <a:t>Big type headline</a:t>
            </a:r>
            <a:br>
              <a:rPr lang="en-US" sz="3750" baseline="0" dirty="0">
                <a:latin typeface="Arial" charset="0"/>
              </a:rPr>
            </a:br>
            <a:r>
              <a:rPr lang="en-US" sz="3750" baseline="0" dirty="0">
                <a:latin typeface="Arial" charset="0"/>
              </a:rPr>
              <a:t>or quote goes here</a:t>
            </a:r>
          </a:p>
        </p:txBody>
      </p:sp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4468555" y="5342060"/>
            <a:ext cx="435499" cy="208177"/>
          </a:xfrm>
          <a:prstGeom prst="rect">
            <a:avLst/>
          </a:prstGeom>
        </p:spPr>
        <p:txBody>
          <a:bodyPr vert="horz" lIns="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A8A213-8E92-D94A-82D7-8578C89CAF17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363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553200" y="5144825"/>
            <a:ext cx="2133600" cy="304271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5320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5362756"/>
            <a:ext cx="2057400" cy="152400"/>
          </a:xfrm>
          <a:prstGeom prst="rect">
            <a:avLst/>
          </a:prstGeom>
        </p:spPr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29250" y="5296960"/>
            <a:ext cx="3086100" cy="214256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2017 IBM Corporation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" y="-1"/>
            <a:ext cx="9143999" cy="1434043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70725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E0E0E0">
                    <a:lumMod val="25000"/>
                  </a:srgbClr>
                </a:solidFill>
              </a:rPr>
              <a:pPr/>
              <a:t>‹#›</a:t>
            </a:fld>
            <a:endParaRPr lang="en-US">
              <a:solidFill>
                <a:srgbClr val="E0E0E0">
                  <a:lumMod val="2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r>
              <a:rPr lang="en-US">
                <a:solidFill>
                  <a:srgbClr val="323232"/>
                </a:solidFill>
              </a:rPr>
              <a:t>Systems / Open DBaaS / 13 July, 2017 / © 2017 IBM Corporation</a:t>
            </a: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3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72093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8" name="Picture 7" descr="Cover1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44"/>
            <a:ext cx="9144000" cy="5715000"/>
          </a:xfrm>
          <a:prstGeom prst="rect">
            <a:avLst/>
          </a:prstGeom>
        </p:spPr>
      </p:pic>
      <p:pic>
        <p:nvPicPr>
          <p:cNvPr id="9" name="Picture 8" descr="GBM_Logo_white1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5" y="943506"/>
            <a:ext cx="2685285" cy="72739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31701" y="4188179"/>
            <a:ext cx="8163012" cy="474133"/>
          </a:xfrm>
        </p:spPr>
        <p:txBody>
          <a:bodyPr anchor="t">
            <a:normAutofit/>
          </a:bodyPr>
          <a:lstStyle>
            <a:lvl1pPr algn="l">
              <a:defRPr lang="en-US" sz="24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</a:lstStyle>
          <a:p>
            <a:pPr hangingPunct="0"/>
            <a:r>
              <a:rPr lang="en-US" sz="2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Name of the Person</a:t>
            </a:r>
            <a:endParaRPr lang="en-US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31701" y="2422525"/>
            <a:ext cx="8163012" cy="54645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lang="en-US" sz="2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sz="2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Project/Meeting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31701" y="3005844"/>
            <a:ext cx="8163012" cy="49371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Month xx, 2017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331701" y="4690886"/>
            <a:ext cx="8163012" cy="49371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Position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4" name="Picture 13" descr="Cover1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44"/>
            <a:ext cx="9144000" cy="5715000"/>
          </a:xfrm>
          <a:prstGeom prst="rect">
            <a:avLst/>
          </a:prstGeom>
        </p:spPr>
      </p:pic>
      <p:pic>
        <p:nvPicPr>
          <p:cNvPr id="15" name="Picture 14" descr="GBM_Logo_white1(1)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3" y="943505"/>
            <a:ext cx="2685285" cy="727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4005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0" name="Picture 9" descr="Cover1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 descr="GBM_Logo_white1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5" y="943506"/>
            <a:ext cx="2685285" cy="727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01" y="2751317"/>
            <a:ext cx="7772400" cy="646641"/>
          </a:xfrm>
        </p:spPr>
        <p:txBody>
          <a:bodyPr anchor="t"/>
          <a:lstStyle>
            <a:lvl1pPr algn="l">
              <a:defRPr sz="32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7" name="Picture 6" descr="Cover1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Picture 10" descr="GBM_Logo_white1(1)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3" y="943505"/>
            <a:ext cx="2685285" cy="727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0666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583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0" name="Picture 9" descr="Cover1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 descr="GBM_Logo_white1(1)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3" y="943505"/>
            <a:ext cx="2685285" cy="727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01" y="2751316"/>
            <a:ext cx="7772400" cy="646641"/>
          </a:xfrm>
        </p:spPr>
        <p:txBody>
          <a:bodyPr anchor="t"/>
          <a:lstStyle>
            <a:lvl1pPr algn="l">
              <a:defRPr sz="3200" b="1"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3620666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57956"/>
            <a:ext cx="4038600" cy="424744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7956"/>
            <a:ext cx="4038600" cy="424744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0722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649788" y="861834"/>
            <a:ext cx="4040189" cy="533401"/>
          </a:xfrm>
          <a:prstGeom prst="rect">
            <a:avLst/>
          </a:prstGeom>
          <a:solidFill>
            <a:srgbClr val="5B227A"/>
          </a:solidFill>
          <a:ln w="38100" cmpd="sng">
            <a:solidFill>
              <a:srgbClr val="5B24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3" y="861834"/>
            <a:ext cx="4040189" cy="533401"/>
          </a:xfrm>
          <a:prstGeom prst="rect">
            <a:avLst/>
          </a:prstGeom>
          <a:solidFill>
            <a:srgbClr val="5B227A"/>
          </a:solidFill>
          <a:ln w="38100" cmpd="sng">
            <a:solidFill>
              <a:srgbClr val="5B24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1832"/>
            <a:ext cx="4040188" cy="53340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95233"/>
            <a:ext cx="4040188" cy="371016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861832"/>
            <a:ext cx="4041775" cy="533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smtClean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395233"/>
            <a:ext cx="4041775" cy="371016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4649788" y="861833"/>
            <a:ext cx="4040189" cy="533401"/>
          </a:xfrm>
          <a:prstGeom prst="rect">
            <a:avLst/>
          </a:prstGeom>
          <a:solidFill>
            <a:srgbClr val="5B227A"/>
          </a:solidFill>
          <a:ln w="38100" cmpd="sng">
            <a:solidFill>
              <a:srgbClr val="5B24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57201" y="861833"/>
            <a:ext cx="4040189" cy="533401"/>
          </a:xfrm>
          <a:prstGeom prst="rect">
            <a:avLst/>
          </a:prstGeom>
          <a:solidFill>
            <a:srgbClr val="5B227A"/>
          </a:solidFill>
          <a:ln w="38100" cmpd="sng">
            <a:solidFill>
              <a:srgbClr val="5B24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6119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7912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4234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gg.pn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94" y="592624"/>
            <a:ext cx="8055906" cy="5034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6"/>
          <p:cNvGrpSpPr/>
          <p:nvPr/>
        </p:nvGrpSpPr>
        <p:grpSpPr>
          <a:xfrm>
            <a:off x="-4553" y="917447"/>
            <a:ext cx="6062369" cy="479780"/>
            <a:chOff x="-4553" y="778150"/>
            <a:chExt cx="6062369" cy="479780"/>
          </a:xfrm>
        </p:grpSpPr>
        <p:grpSp>
          <p:nvGrpSpPr>
            <p:cNvPr id="7" name="Group 7"/>
            <p:cNvGrpSpPr/>
            <p:nvPr/>
          </p:nvGrpSpPr>
          <p:grpSpPr>
            <a:xfrm>
              <a:off x="-4553" y="778150"/>
              <a:ext cx="6062369" cy="479780"/>
              <a:chOff x="0" y="762000"/>
              <a:chExt cx="6062369" cy="47978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762000"/>
                <a:ext cx="5780673" cy="479778"/>
              </a:xfrm>
              <a:prstGeom prst="rect">
                <a:avLst/>
              </a:prstGeom>
              <a:solidFill>
                <a:srgbClr val="5B1D7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 rot="5400000">
                <a:off x="5677070" y="856481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5B1D7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07509" y="827946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86614" y="836301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Group 12"/>
          <p:cNvGrpSpPr/>
          <p:nvPr/>
        </p:nvGrpSpPr>
        <p:grpSpPr>
          <a:xfrm>
            <a:off x="-3145" y="1535513"/>
            <a:ext cx="6066255" cy="479780"/>
            <a:chOff x="-3146" y="1396214"/>
            <a:chExt cx="6066255" cy="479780"/>
          </a:xfrm>
          <a:solidFill>
            <a:srgbClr val="D60065"/>
          </a:solidFill>
        </p:grpSpPr>
        <p:grpSp>
          <p:nvGrpSpPr>
            <p:cNvPr id="13" name="Group 13"/>
            <p:cNvGrpSpPr/>
            <p:nvPr/>
          </p:nvGrpSpPr>
          <p:grpSpPr>
            <a:xfrm>
              <a:off x="-3146" y="1396214"/>
              <a:ext cx="6066255" cy="479780"/>
              <a:chOff x="-3146" y="1337729"/>
              <a:chExt cx="6066255" cy="479780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-3146" y="1337731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rot="5400000">
                <a:off x="5677810" y="1432210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07509" y="1452659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86614" y="1452659"/>
              <a:ext cx="139552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4" name="Group 18"/>
          <p:cNvGrpSpPr/>
          <p:nvPr/>
        </p:nvGrpSpPr>
        <p:grpSpPr>
          <a:xfrm>
            <a:off x="-3145" y="2176076"/>
            <a:ext cx="6066255" cy="479861"/>
            <a:chOff x="-3146" y="2036776"/>
            <a:chExt cx="6066255" cy="479861"/>
          </a:xfrm>
          <a:solidFill>
            <a:srgbClr val="E00043"/>
          </a:solidFill>
        </p:grpSpPr>
        <p:grpSp>
          <p:nvGrpSpPr>
            <p:cNvPr id="19" name="Group 19"/>
            <p:cNvGrpSpPr/>
            <p:nvPr/>
          </p:nvGrpSpPr>
          <p:grpSpPr>
            <a:xfrm>
              <a:off x="-3146" y="2036776"/>
              <a:ext cx="6066255" cy="479861"/>
              <a:chOff x="-3146" y="1978291"/>
              <a:chExt cx="6066255" cy="479861"/>
            </a:xfrm>
            <a:grpFill/>
          </p:grpSpPr>
          <p:sp>
            <p:nvSpPr>
              <p:cNvPr id="23" name="Rectangle 22"/>
              <p:cNvSpPr/>
              <p:nvPr/>
            </p:nvSpPr>
            <p:spPr>
              <a:xfrm>
                <a:off x="-3146" y="1978374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 rot="5400000">
                <a:off x="5677810" y="2072772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07509" y="2089771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86613" y="2089771"/>
              <a:ext cx="139552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Group 24"/>
          <p:cNvGrpSpPr/>
          <p:nvPr/>
        </p:nvGrpSpPr>
        <p:grpSpPr>
          <a:xfrm>
            <a:off x="-3145" y="2825266"/>
            <a:ext cx="6066255" cy="479780"/>
            <a:chOff x="-3146" y="2685966"/>
            <a:chExt cx="6066255" cy="479780"/>
          </a:xfrm>
          <a:solidFill>
            <a:srgbClr val="1E9FCE"/>
          </a:solidFill>
        </p:grpSpPr>
        <p:grpSp>
          <p:nvGrpSpPr>
            <p:cNvPr id="25" name="Group 25"/>
            <p:cNvGrpSpPr/>
            <p:nvPr/>
          </p:nvGrpSpPr>
          <p:grpSpPr>
            <a:xfrm>
              <a:off x="-3146" y="2685966"/>
              <a:ext cx="6066255" cy="479780"/>
              <a:chOff x="-3146" y="2627481"/>
              <a:chExt cx="6066255" cy="479780"/>
            </a:xfrm>
            <a:grpFill/>
          </p:grpSpPr>
          <p:sp>
            <p:nvSpPr>
              <p:cNvPr id="29" name="Rectangle 28"/>
              <p:cNvSpPr/>
              <p:nvPr/>
            </p:nvSpPr>
            <p:spPr>
              <a:xfrm>
                <a:off x="-3146" y="2627483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 rot="5400000">
                <a:off x="5677810" y="2721962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07509" y="2740761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86614" y="2740761"/>
              <a:ext cx="146220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6" name="Group 30"/>
          <p:cNvGrpSpPr/>
          <p:nvPr/>
        </p:nvGrpSpPr>
        <p:grpSpPr>
          <a:xfrm>
            <a:off x="-2284" y="3470140"/>
            <a:ext cx="6067300" cy="479780"/>
            <a:chOff x="-2284" y="3330843"/>
            <a:chExt cx="6067300" cy="479780"/>
          </a:xfrm>
        </p:grpSpPr>
        <p:grpSp>
          <p:nvGrpSpPr>
            <p:cNvPr id="31" name="Group 31"/>
            <p:cNvGrpSpPr/>
            <p:nvPr/>
          </p:nvGrpSpPr>
          <p:grpSpPr>
            <a:xfrm>
              <a:off x="-2284" y="3330843"/>
              <a:ext cx="6067300" cy="479780"/>
              <a:chOff x="-18994" y="3272358"/>
              <a:chExt cx="6067300" cy="479780"/>
            </a:xfrm>
            <a:solidFill>
              <a:srgbClr val="663283"/>
            </a:solidFill>
          </p:grpSpPr>
          <p:sp>
            <p:nvSpPr>
              <p:cNvPr id="35" name="Rectangle 34"/>
              <p:cNvSpPr/>
              <p:nvPr/>
            </p:nvSpPr>
            <p:spPr>
              <a:xfrm>
                <a:off x="-18994" y="3272360"/>
                <a:ext cx="5780673" cy="479778"/>
              </a:xfrm>
              <a:prstGeom prst="rect">
                <a:avLst/>
              </a:prstGeom>
              <a:solidFill>
                <a:srgbClr val="1833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5663007" y="3366839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1833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108130" y="3389330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86614" y="3389330"/>
              <a:ext cx="1395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2" name="Group 36"/>
          <p:cNvGrpSpPr/>
          <p:nvPr/>
        </p:nvGrpSpPr>
        <p:grpSpPr>
          <a:xfrm>
            <a:off x="-2284" y="4095261"/>
            <a:ext cx="6067300" cy="479780"/>
            <a:chOff x="-2284" y="3955963"/>
            <a:chExt cx="6067300" cy="479780"/>
          </a:xfrm>
        </p:grpSpPr>
        <p:grpSp>
          <p:nvGrpSpPr>
            <p:cNvPr id="37" name="Group 37"/>
            <p:cNvGrpSpPr/>
            <p:nvPr/>
          </p:nvGrpSpPr>
          <p:grpSpPr>
            <a:xfrm>
              <a:off x="-2284" y="3955963"/>
              <a:ext cx="6067300" cy="479780"/>
              <a:chOff x="-18994" y="3897478"/>
              <a:chExt cx="6067300" cy="479780"/>
            </a:xfrm>
            <a:solidFill>
              <a:srgbClr val="874FAB"/>
            </a:solidFill>
          </p:grpSpPr>
          <p:sp>
            <p:nvSpPr>
              <p:cNvPr id="41" name="Rectangle 40"/>
              <p:cNvSpPr/>
              <p:nvPr/>
            </p:nvSpPr>
            <p:spPr>
              <a:xfrm>
                <a:off x="-18994" y="3897480"/>
                <a:ext cx="5780673" cy="479778"/>
              </a:xfrm>
              <a:prstGeom prst="rect">
                <a:avLst/>
              </a:prstGeom>
              <a:solidFill>
                <a:srgbClr val="F6A8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42" name="Isosceles Triangle 41"/>
              <p:cNvSpPr/>
              <p:nvPr/>
            </p:nvSpPr>
            <p:spPr>
              <a:xfrm rot="5400000">
                <a:off x="5663007" y="3991959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F6A8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94611" y="4006896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386614" y="4006896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8" name="Group 42"/>
          <p:cNvGrpSpPr/>
          <p:nvPr/>
        </p:nvGrpSpPr>
        <p:grpSpPr>
          <a:xfrm>
            <a:off x="-5670" y="4742484"/>
            <a:ext cx="6067300" cy="479780"/>
            <a:chOff x="-5670" y="4603187"/>
            <a:chExt cx="6067300" cy="479780"/>
          </a:xfrm>
        </p:grpSpPr>
        <p:grpSp>
          <p:nvGrpSpPr>
            <p:cNvPr id="43" name="Group 43"/>
            <p:cNvGrpSpPr/>
            <p:nvPr/>
          </p:nvGrpSpPr>
          <p:grpSpPr>
            <a:xfrm>
              <a:off x="-5670" y="4603187"/>
              <a:ext cx="6067300" cy="479780"/>
              <a:chOff x="-18994" y="4544702"/>
              <a:chExt cx="6067300" cy="479780"/>
            </a:xfrm>
            <a:solidFill>
              <a:srgbClr val="8F58B4"/>
            </a:solidFill>
          </p:grpSpPr>
          <p:sp>
            <p:nvSpPr>
              <p:cNvPr id="47" name="Rectangle 46"/>
              <p:cNvSpPr/>
              <p:nvPr/>
            </p:nvSpPr>
            <p:spPr>
              <a:xfrm>
                <a:off x="-18994" y="4544702"/>
                <a:ext cx="5780673" cy="479778"/>
              </a:xfrm>
              <a:prstGeom prst="rect">
                <a:avLst/>
              </a:prstGeom>
              <a:solidFill>
                <a:srgbClr val="FDD43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5400000">
                <a:off x="5663007" y="4639183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FDD43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108130" y="4661749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86614" y="4661749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4182" y="940028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1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18802" y="1562883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2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118802" y="2199994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3</a:t>
            </a:r>
          </a:p>
        </p:txBody>
      </p:sp>
      <p:sp>
        <p:nvSpPr>
          <p:cNvPr id="5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24182" y="2850984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4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24182" y="3488263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5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24182" y="4117119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6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24182" y="4779923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7</a:t>
            </a:r>
          </a:p>
        </p:txBody>
      </p:sp>
      <p:pic>
        <p:nvPicPr>
          <p:cNvPr id="56" name="Picture 55" descr="Cogg.png"/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94" y="592623"/>
            <a:ext cx="8055906" cy="5034941"/>
          </a:xfrm>
          <a:prstGeom prst="rect">
            <a:avLst/>
          </a:prstGeom>
        </p:spPr>
      </p:pic>
      <p:grpSp>
        <p:nvGrpSpPr>
          <p:cNvPr id="57" name="Group 56"/>
          <p:cNvGrpSpPr/>
          <p:nvPr userDrawn="1"/>
        </p:nvGrpSpPr>
        <p:grpSpPr>
          <a:xfrm>
            <a:off x="-4553" y="917448"/>
            <a:ext cx="6062369" cy="479780"/>
            <a:chOff x="-4553" y="778150"/>
            <a:chExt cx="6062369" cy="479780"/>
          </a:xfrm>
        </p:grpSpPr>
        <p:grpSp>
          <p:nvGrpSpPr>
            <p:cNvPr id="58" name="Group 57"/>
            <p:cNvGrpSpPr/>
            <p:nvPr/>
          </p:nvGrpSpPr>
          <p:grpSpPr>
            <a:xfrm>
              <a:off x="-4553" y="778150"/>
              <a:ext cx="6062369" cy="479780"/>
              <a:chOff x="0" y="762000"/>
              <a:chExt cx="6062369" cy="47978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0" y="762000"/>
                <a:ext cx="5780673" cy="479778"/>
              </a:xfrm>
              <a:prstGeom prst="rect">
                <a:avLst/>
              </a:prstGeom>
              <a:solidFill>
                <a:srgbClr val="5B1D7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5400000">
                <a:off x="5677070" y="856481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5B1D7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107509" y="827946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386614" y="836301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3" name="Group 62"/>
          <p:cNvGrpSpPr/>
          <p:nvPr userDrawn="1"/>
        </p:nvGrpSpPr>
        <p:grpSpPr>
          <a:xfrm>
            <a:off x="-3145" y="1535512"/>
            <a:ext cx="6066255" cy="479780"/>
            <a:chOff x="-3146" y="1396214"/>
            <a:chExt cx="6066255" cy="479780"/>
          </a:xfrm>
          <a:solidFill>
            <a:srgbClr val="D60065"/>
          </a:solidFill>
        </p:grpSpPr>
        <p:grpSp>
          <p:nvGrpSpPr>
            <p:cNvPr id="64" name="Group 63"/>
            <p:cNvGrpSpPr/>
            <p:nvPr/>
          </p:nvGrpSpPr>
          <p:grpSpPr>
            <a:xfrm>
              <a:off x="-3146" y="1396214"/>
              <a:ext cx="6066255" cy="479780"/>
              <a:chOff x="-3146" y="1337729"/>
              <a:chExt cx="6066255" cy="479780"/>
            </a:xfrm>
            <a:grpFill/>
          </p:grpSpPr>
          <p:sp>
            <p:nvSpPr>
              <p:cNvPr id="67" name="Rectangle 66"/>
              <p:cNvSpPr/>
              <p:nvPr/>
            </p:nvSpPr>
            <p:spPr>
              <a:xfrm>
                <a:off x="-3146" y="1337731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68" name="Isosceles Triangle 67"/>
              <p:cNvSpPr/>
              <p:nvPr/>
            </p:nvSpPr>
            <p:spPr>
              <a:xfrm rot="5400000">
                <a:off x="5677810" y="1432210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107509" y="1452659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86614" y="1452659"/>
              <a:ext cx="139552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9" name="Group 68"/>
          <p:cNvGrpSpPr/>
          <p:nvPr userDrawn="1"/>
        </p:nvGrpSpPr>
        <p:grpSpPr>
          <a:xfrm>
            <a:off x="-3145" y="2176075"/>
            <a:ext cx="6066255" cy="479861"/>
            <a:chOff x="-3146" y="2036776"/>
            <a:chExt cx="6066255" cy="479861"/>
          </a:xfrm>
          <a:solidFill>
            <a:srgbClr val="E00043"/>
          </a:solidFill>
        </p:grpSpPr>
        <p:grpSp>
          <p:nvGrpSpPr>
            <p:cNvPr id="70" name="Group 69"/>
            <p:cNvGrpSpPr/>
            <p:nvPr/>
          </p:nvGrpSpPr>
          <p:grpSpPr>
            <a:xfrm>
              <a:off x="-3146" y="2036776"/>
              <a:ext cx="6066255" cy="479861"/>
              <a:chOff x="-3146" y="1978291"/>
              <a:chExt cx="6066255" cy="479861"/>
            </a:xfrm>
            <a:grpFill/>
          </p:grpSpPr>
          <p:sp>
            <p:nvSpPr>
              <p:cNvPr id="73" name="Rectangle 72"/>
              <p:cNvSpPr/>
              <p:nvPr/>
            </p:nvSpPr>
            <p:spPr>
              <a:xfrm>
                <a:off x="-3146" y="1978374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74" name="Isosceles Triangle 73"/>
              <p:cNvSpPr/>
              <p:nvPr/>
            </p:nvSpPr>
            <p:spPr>
              <a:xfrm rot="5400000">
                <a:off x="5677810" y="2072772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>
            <a:xfrm>
              <a:off x="107509" y="2089771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386613" y="2089771"/>
              <a:ext cx="139552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5" name="Group 74"/>
          <p:cNvGrpSpPr/>
          <p:nvPr userDrawn="1"/>
        </p:nvGrpSpPr>
        <p:grpSpPr>
          <a:xfrm>
            <a:off x="-3145" y="2825264"/>
            <a:ext cx="6066255" cy="479780"/>
            <a:chOff x="-3146" y="2685966"/>
            <a:chExt cx="6066255" cy="479780"/>
          </a:xfrm>
          <a:solidFill>
            <a:srgbClr val="1E9FCE"/>
          </a:solidFill>
        </p:grpSpPr>
        <p:grpSp>
          <p:nvGrpSpPr>
            <p:cNvPr id="76" name="Group 75"/>
            <p:cNvGrpSpPr/>
            <p:nvPr/>
          </p:nvGrpSpPr>
          <p:grpSpPr>
            <a:xfrm>
              <a:off x="-3146" y="2685966"/>
              <a:ext cx="6066255" cy="479780"/>
              <a:chOff x="-3146" y="2627481"/>
              <a:chExt cx="6066255" cy="479780"/>
            </a:xfrm>
            <a:grpFill/>
          </p:grpSpPr>
          <p:sp>
            <p:nvSpPr>
              <p:cNvPr id="79" name="Rectangle 78"/>
              <p:cNvSpPr/>
              <p:nvPr/>
            </p:nvSpPr>
            <p:spPr>
              <a:xfrm>
                <a:off x="-3146" y="2627483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80" name="Isosceles Triangle 79"/>
              <p:cNvSpPr/>
              <p:nvPr/>
            </p:nvSpPr>
            <p:spPr>
              <a:xfrm rot="5400000">
                <a:off x="5677810" y="2721962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77" name="Rectangle 76"/>
            <p:cNvSpPr/>
            <p:nvPr/>
          </p:nvSpPr>
          <p:spPr>
            <a:xfrm>
              <a:off x="107509" y="2740761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386614" y="2740761"/>
              <a:ext cx="146220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1" name="Group 80"/>
          <p:cNvGrpSpPr/>
          <p:nvPr userDrawn="1"/>
        </p:nvGrpSpPr>
        <p:grpSpPr>
          <a:xfrm>
            <a:off x="-2284" y="3470141"/>
            <a:ext cx="6067300" cy="479780"/>
            <a:chOff x="-2284" y="3330843"/>
            <a:chExt cx="6067300" cy="479780"/>
          </a:xfrm>
        </p:grpSpPr>
        <p:grpSp>
          <p:nvGrpSpPr>
            <p:cNvPr id="82" name="Group 81"/>
            <p:cNvGrpSpPr/>
            <p:nvPr/>
          </p:nvGrpSpPr>
          <p:grpSpPr>
            <a:xfrm>
              <a:off x="-2284" y="3330843"/>
              <a:ext cx="6067300" cy="479780"/>
              <a:chOff x="-18994" y="3272358"/>
              <a:chExt cx="6067300" cy="479780"/>
            </a:xfrm>
            <a:solidFill>
              <a:srgbClr val="663283"/>
            </a:solidFill>
          </p:grpSpPr>
          <p:sp>
            <p:nvSpPr>
              <p:cNvPr id="85" name="Rectangle 84"/>
              <p:cNvSpPr/>
              <p:nvPr/>
            </p:nvSpPr>
            <p:spPr>
              <a:xfrm>
                <a:off x="-18994" y="3272360"/>
                <a:ext cx="5780673" cy="479778"/>
              </a:xfrm>
              <a:prstGeom prst="rect">
                <a:avLst/>
              </a:prstGeom>
              <a:solidFill>
                <a:srgbClr val="1833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86" name="Isosceles Triangle 85"/>
              <p:cNvSpPr/>
              <p:nvPr/>
            </p:nvSpPr>
            <p:spPr>
              <a:xfrm rot="5400000">
                <a:off x="5663007" y="3366839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1833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83" name="Rectangle 82"/>
            <p:cNvSpPr/>
            <p:nvPr/>
          </p:nvSpPr>
          <p:spPr>
            <a:xfrm>
              <a:off x="108130" y="3389330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386614" y="3389330"/>
              <a:ext cx="1395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-2284" y="4095261"/>
            <a:ext cx="6067300" cy="479780"/>
            <a:chOff x="-2284" y="3955963"/>
            <a:chExt cx="6067300" cy="479780"/>
          </a:xfrm>
        </p:grpSpPr>
        <p:grpSp>
          <p:nvGrpSpPr>
            <p:cNvPr id="88" name="Group 87"/>
            <p:cNvGrpSpPr/>
            <p:nvPr/>
          </p:nvGrpSpPr>
          <p:grpSpPr>
            <a:xfrm>
              <a:off x="-2284" y="3955963"/>
              <a:ext cx="6067300" cy="479780"/>
              <a:chOff x="-18994" y="3897478"/>
              <a:chExt cx="6067300" cy="479780"/>
            </a:xfrm>
            <a:solidFill>
              <a:srgbClr val="874FAB"/>
            </a:solidFill>
          </p:grpSpPr>
          <p:sp>
            <p:nvSpPr>
              <p:cNvPr id="91" name="Rectangle 90"/>
              <p:cNvSpPr/>
              <p:nvPr/>
            </p:nvSpPr>
            <p:spPr>
              <a:xfrm>
                <a:off x="-18994" y="3897480"/>
                <a:ext cx="5780673" cy="479778"/>
              </a:xfrm>
              <a:prstGeom prst="rect">
                <a:avLst/>
              </a:prstGeom>
              <a:solidFill>
                <a:srgbClr val="F6A8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92" name="Isosceles Triangle 91"/>
              <p:cNvSpPr/>
              <p:nvPr/>
            </p:nvSpPr>
            <p:spPr>
              <a:xfrm rot="5400000">
                <a:off x="5663007" y="3991959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F6A8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89" name="Rectangle 88"/>
            <p:cNvSpPr/>
            <p:nvPr/>
          </p:nvSpPr>
          <p:spPr>
            <a:xfrm>
              <a:off x="94611" y="4006896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386614" y="4006896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93" name="Group 92"/>
          <p:cNvGrpSpPr/>
          <p:nvPr userDrawn="1"/>
        </p:nvGrpSpPr>
        <p:grpSpPr>
          <a:xfrm>
            <a:off x="-5670" y="4742485"/>
            <a:ext cx="6067300" cy="479780"/>
            <a:chOff x="-5670" y="4603187"/>
            <a:chExt cx="6067300" cy="479780"/>
          </a:xfrm>
        </p:grpSpPr>
        <p:grpSp>
          <p:nvGrpSpPr>
            <p:cNvPr id="94" name="Group 93"/>
            <p:cNvGrpSpPr/>
            <p:nvPr/>
          </p:nvGrpSpPr>
          <p:grpSpPr>
            <a:xfrm>
              <a:off x="-5670" y="4603187"/>
              <a:ext cx="6067300" cy="479780"/>
              <a:chOff x="-18994" y="4544702"/>
              <a:chExt cx="6067300" cy="479780"/>
            </a:xfrm>
            <a:solidFill>
              <a:srgbClr val="8F58B4"/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-18994" y="4544702"/>
                <a:ext cx="5780673" cy="479778"/>
              </a:xfrm>
              <a:prstGeom prst="rect">
                <a:avLst/>
              </a:prstGeom>
              <a:solidFill>
                <a:srgbClr val="FDD43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98" name="Isosceles Triangle 97"/>
              <p:cNvSpPr/>
              <p:nvPr/>
            </p:nvSpPr>
            <p:spPr>
              <a:xfrm rot="5400000">
                <a:off x="5663007" y="4639183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FDD43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108130" y="4661749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386614" y="4661749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78628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Diagram 56"/>
          <p:cNvGraphicFramePr/>
          <p:nvPr>
            <p:extLst>
              <p:ext uri="{D42A27DB-BD31-4B8C-83A1-F6EECF244321}">
                <p14:modId xmlns="" xmlns:p14="http://schemas.microsoft.com/office/powerpoint/2010/main" val="221141221"/>
              </p:ext>
            </p:extLst>
          </p:nvPr>
        </p:nvGraphicFramePr>
        <p:xfrm>
          <a:off x="1371600" y="1021930"/>
          <a:ext cx="6345936" cy="4293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8" name="Oval 57"/>
          <p:cNvSpPr/>
          <p:nvPr/>
        </p:nvSpPr>
        <p:spPr>
          <a:xfrm>
            <a:off x="3183083" y="1283304"/>
            <a:ext cx="2706608" cy="1654802"/>
          </a:xfrm>
          <a:prstGeom prst="ellipse">
            <a:avLst/>
          </a:prstGeom>
          <a:gradFill>
            <a:gsLst>
              <a:gs pos="0">
                <a:schemeClr val="bg1">
                  <a:alpha val="54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95977" y="2110705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55463" y="2105059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5463" y="3691162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095977" y="3685516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2" name="Diagram 11"/>
          <p:cNvGraphicFramePr/>
          <p:nvPr userDrawn="1">
            <p:extLst>
              <p:ext uri="{D42A27DB-BD31-4B8C-83A1-F6EECF244321}">
                <p14:modId xmlns="" xmlns:p14="http://schemas.microsoft.com/office/powerpoint/2010/main" val="221141221"/>
              </p:ext>
            </p:extLst>
          </p:nvPr>
        </p:nvGraphicFramePr>
        <p:xfrm>
          <a:off x="1371600" y="1021930"/>
          <a:ext cx="6345936" cy="4293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Oval 12"/>
          <p:cNvSpPr/>
          <p:nvPr userDrawn="1"/>
        </p:nvSpPr>
        <p:spPr>
          <a:xfrm>
            <a:off x="3183083" y="1283304"/>
            <a:ext cx="2706608" cy="1654802"/>
          </a:xfrm>
          <a:prstGeom prst="ellipse">
            <a:avLst/>
          </a:prstGeom>
          <a:gradFill>
            <a:gsLst>
              <a:gs pos="0">
                <a:schemeClr val="bg1">
                  <a:alpha val="54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4083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82563" y="5447771"/>
            <a:ext cx="366712" cy="15345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F5B3E48-8FB1-47CE-9873-351DE675CB07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553200" y="5144825"/>
            <a:ext cx="2133600" cy="304271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532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-12700"/>
            <a:ext cx="9144000" cy="5727700"/>
          </a:xfrm>
          <a:prstGeom prst="rect">
            <a:avLst/>
          </a:prstGeom>
        </p:spPr>
        <p:txBody>
          <a:bodyPr tIns="914400" anchor="ctr" anchorCtr="0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242" y="4552233"/>
            <a:ext cx="5249227" cy="43886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DB813"/>
                </a:solidFill>
              </a:defRPr>
            </a:lvl1pPr>
          </a:lstStyle>
          <a:p>
            <a:r>
              <a:rPr lang="en-US" dirty="0"/>
              <a:t>Full bleed images preferred</a:t>
            </a:r>
          </a:p>
        </p:txBody>
      </p:sp>
      <p:grpSp>
        <p:nvGrpSpPr>
          <p:cNvPr id="3" name="Group 11"/>
          <p:cNvGrpSpPr/>
          <p:nvPr userDrawn="1"/>
        </p:nvGrpSpPr>
        <p:grpSpPr>
          <a:xfrm>
            <a:off x="6826516" y="5095329"/>
            <a:ext cx="2134922" cy="468858"/>
            <a:chOff x="6826516" y="4585796"/>
            <a:chExt cx="2134922" cy="421972"/>
          </a:xfrm>
        </p:grpSpPr>
        <p:pic>
          <p:nvPicPr>
            <p:cNvPr id="13" name="Picture 26"/>
            <p:cNvPicPr>
              <a:picLocks noChangeAspect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8520" y="4585796"/>
              <a:ext cx="162918" cy="402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6516" y="4882038"/>
              <a:ext cx="1705359" cy="125730"/>
            </a:xfrm>
            <a:prstGeom prst="rect">
              <a:avLst/>
            </a:prstGeom>
          </p:spPr>
        </p:pic>
      </p:grpSp>
      <p:sp>
        <p:nvSpPr>
          <p:cNvPr id="7" name="Date Placeholder 5"/>
          <p:cNvSpPr txBox="1">
            <a:spLocks/>
          </p:cNvSpPr>
          <p:nvPr userDrawn="1"/>
        </p:nvSpPr>
        <p:spPr>
          <a:xfrm>
            <a:off x="744538" y="5450618"/>
            <a:ext cx="1130300" cy="121708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000000"/>
                </a:solidFill>
                <a:cs typeface="Arial"/>
                <a:sym typeface="Arial"/>
              </a:rPr>
              <a:t>©2015 IBM Corporation</a:t>
            </a:r>
          </a:p>
        </p:txBody>
      </p:sp>
      <p:sp>
        <p:nvSpPr>
          <p:cNvPr id="9" name="Date Placeholder 2"/>
          <p:cNvSpPr txBox="1">
            <a:spLocks/>
          </p:cNvSpPr>
          <p:nvPr userDrawn="1"/>
        </p:nvSpPr>
        <p:spPr>
          <a:xfrm>
            <a:off x="2090741" y="5450617"/>
            <a:ext cx="1004887" cy="15345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C9968D1-C8E5-4FE3-AED4-7D4518C301B3}" type="datetime3">
              <a:rPr lang="en-US" sz="800" smtClean="0">
                <a:solidFill>
                  <a:srgbClr val="000000"/>
                </a:solidFill>
                <a:cs typeface="Arial" pitchFamily="34" charset="0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 April 2018</a:t>
            </a:fld>
            <a:endParaRPr lang="en-US" sz="800" dirty="0">
              <a:solidFill>
                <a:srgbClr val="000000"/>
              </a:solidFill>
              <a:cs typeface="Arial" pitchFamily="34" charset="0"/>
              <a:sym typeface="Arial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8777" y="5450617"/>
            <a:ext cx="333375" cy="183444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F3FBB7E-5352-465D-A911-B38C18C499AC}" type="slidenum">
              <a:rPr lang="en-US" sz="800" kern="0" smtClean="0">
                <a:solidFill>
                  <a:srgbClr val="000000"/>
                </a:solidFill>
                <a:cs typeface="Arial"/>
                <a:sym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698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146119"/>
            <a:ext cx="9144000" cy="4568881"/>
          </a:xfrm>
          <a:prstGeom prst="rect">
            <a:avLst/>
          </a:prstGeom>
          <a:solidFill>
            <a:srgbClr val="09585B"/>
          </a:solidFill>
          <a:ln w="9525">
            <a:solidFill>
              <a:srgbClr val="09585B"/>
            </a:solidFill>
            <a:miter lim="800000"/>
            <a:headEnd/>
            <a:tailEnd/>
          </a:ln>
          <a:effectLst>
            <a:outerShdw dist="12700" dir="5400000" algn="t" rotWithShape="0">
              <a:srgbClr val="000000">
                <a:alpha val="9000"/>
              </a:srgbClr>
            </a:outerShdw>
          </a:effectLst>
        </p:spPr>
        <p:txBody>
          <a:bodyPr lIns="157702" tIns="45712" rIns="67488" bIns="45712" rtlCol="0" anchor="ctr"/>
          <a:lstStyle/>
          <a:p>
            <a:pPr marL="257120" indent="-257120" algn="ctr" defTabSz="533283">
              <a:spcBef>
                <a:spcPct val="40000"/>
              </a:spcBef>
            </a:pPr>
            <a:endParaRPr lang="en-US" sz="900" b="1" i="1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123512" y="5450418"/>
            <a:ext cx="1874044" cy="177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defTabSz="457189">
              <a:defRPr/>
            </a:pPr>
            <a:fld id="{AA085626-7FF3-46C9-9382-E0A43F14F386}" type="slidenum">
              <a:rPr lang="en-US" altLang="en-US" smtClean="0">
                <a:solidFill>
                  <a:srgbClr val="FFFFFF"/>
                </a:solidFill>
              </a:rPr>
              <a:pPr defTabSz="457189"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Title Placeholder 3"/>
          <p:cNvSpPr>
            <a:spLocks noGrp="1"/>
          </p:cNvSpPr>
          <p:nvPr>
            <p:ph type="title"/>
          </p:nvPr>
        </p:nvSpPr>
        <p:spPr>
          <a:xfrm>
            <a:off x="156393" y="228867"/>
            <a:ext cx="8229600" cy="859707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3295575" y="5536417"/>
            <a:ext cx="2976563" cy="16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8" tIns="34289" rIns="68568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457189" eaLnBrk="1" hangingPunct="1">
              <a:defRPr/>
            </a:pPr>
            <a:r>
              <a:rPr lang="en-US" altLang="en-US" sz="600" dirty="0">
                <a:solidFill>
                  <a:srgbClr val="FFFFFF"/>
                </a:solidFill>
              </a:rPr>
              <a:t>© 2017 International Business Machines Corporation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20266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5830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ype Headline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3389" y="70889"/>
            <a:ext cx="4588736" cy="4990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fontAlgn="t">
              <a:lnSpc>
                <a:spcPts val="4500"/>
              </a:lnSpc>
              <a:spcBef>
                <a:spcPts val="1125"/>
              </a:spcBef>
              <a:buFontTx/>
              <a:buNone/>
              <a:defRPr sz="4125" baseline="0">
                <a:solidFill>
                  <a:srgbClr val="323232"/>
                </a:solidFill>
                <a:latin typeface="Arial" charset="0"/>
              </a:defRPr>
            </a:lvl1pPr>
          </a:lstStyle>
          <a:p>
            <a:r>
              <a:rPr lang="en-US" sz="3750" baseline="0" dirty="0">
                <a:latin typeface="Arial" charset="0"/>
              </a:rPr>
              <a:t>Big type headline</a:t>
            </a:r>
            <a:br>
              <a:rPr lang="en-US" sz="3750" baseline="0" dirty="0">
                <a:latin typeface="Arial" charset="0"/>
              </a:rPr>
            </a:br>
            <a:r>
              <a:rPr lang="en-US" sz="3750" baseline="0" dirty="0">
                <a:latin typeface="Arial" charset="0"/>
              </a:rPr>
              <a:t>or quote goes here</a:t>
            </a:r>
          </a:p>
        </p:txBody>
      </p:sp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4468555" y="5342060"/>
            <a:ext cx="435499" cy="208177"/>
          </a:xfrm>
          <a:prstGeom prst="rect">
            <a:avLst/>
          </a:prstGeom>
        </p:spPr>
        <p:txBody>
          <a:bodyPr vert="horz" lIns="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A8A213-8E92-D94A-82D7-8578C89CAF17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363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E0E0E0">
                    <a:lumMod val="25000"/>
                  </a:srgbClr>
                </a:solidFill>
              </a:rPr>
              <a:pPr/>
              <a:t>‹#›</a:t>
            </a:fld>
            <a:endParaRPr lang="en-US">
              <a:solidFill>
                <a:srgbClr val="E0E0E0">
                  <a:lumMod val="2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r>
              <a:rPr lang="en-US">
                <a:solidFill>
                  <a:srgbClr val="323232"/>
                </a:solidFill>
              </a:rPr>
              <a:t>Systems / Open DBaaS / 13 July, 2017 / © 2017 IBM Corporation</a:t>
            </a: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34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5362756"/>
            <a:ext cx="2057400" cy="152400"/>
          </a:xfrm>
          <a:prstGeom prst="rect">
            <a:avLst/>
          </a:prstGeom>
        </p:spPr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29250" y="5296960"/>
            <a:ext cx="3086100" cy="214256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2017 IBM Corporation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" y="-1"/>
            <a:ext cx="9143999" cy="1434043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70725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8" name="Picture 7" descr="Cover1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44"/>
            <a:ext cx="9144000" cy="5715000"/>
          </a:xfrm>
          <a:prstGeom prst="rect">
            <a:avLst/>
          </a:prstGeom>
        </p:spPr>
      </p:pic>
      <p:pic>
        <p:nvPicPr>
          <p:cNvPr id="9" name="Picture 8" descr="GBM_Logo_white1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3" y="943505"/>
            <a:ext cx="2685285" cy="72739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31701" y="4188179"/>
            <a:ext cx="8163012" cy="474133"/>
          </a:xfrm>
        </p:spPr>
        <p:txBody>
          <a:bodyPr anchor="t">
            <a:normAutofit/>
          </a:bodyPr>
          <a:lstStyle>
            <a:lvl1pPr algn="l">
              <a:defRPr lang="en-US" sz="24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</a:lstStyle>
          <a:p>
            <a:pPr hangingPunct="0"/>
            <a:r>
              <a:rPr lang="en-US" sz="2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Name of the Person</a:t>
            </a:r>
            <a:endParaRPr lang="en-US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31701" y="2422525"/>
            <a:ext cx="8163012" cy="54645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lang="en-US" sz="2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sz="2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Project/Meeting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31701" y="3005844"/>
            <a:ext cx="8163012" cy="49371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Month xx, 2017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331701" y="4690886"/>
            <a:ext cx="8163012" cy="49371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Position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4" name="Picture 13" descr="Cover1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44"/>
            <a:ext cx="9144000" cy="5715000"/>
          </a:xfrm>
          <a:prstGeom prst="rect">
            <a:avLst/>
          </a:prstGeom>
        </p:spPr>
      </p:pic>
      <p:pic>
        <p:nvPicPr>
          <p:cNvPr id="15" name="Picture 14" descr="GBM_Logo_white1(1)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3" y="943505"/>
            <a:ext cx="2685285" cy="727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4005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0" name="Picture 9" descr="Cover1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 descr="GBM_Logo_white1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3" y="943505"/>
            <a:ext cx="2685285" cy="727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01" y="2751316"/>
            <a:ext cx="7772400" cy="646641"/>
          </a:xfrm>
        </p:spPr>
        <p:txBody>
          <a:bodyPr anchor="t"/>
          <a:lstStyle>
            <a:lvl1pPr algn="l">
              <a:defRPr sz="32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7" name="Picture 6" descr="Cover1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Picture 10" descr="GBM_Logo_white1(1)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3" y="943505"/>
            <a:ext cx="2685285" cy="727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0666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5830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57956"/>
            <a:ext cx="4038600" cy="424744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7956"/>
            <a:ext cx="4038600" cy="424744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0722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649788" y="861833"/>
            <a:ext cx="4040189" cy="533401"/>
          </a:xfrm>
          <a:prstGeom prst="rect">
            <a:avLst/>
          </a:prstGeom>
          <a:solidFill>
            <a:srgbClr val="5B227A"/>
          </a:solidFill>
          <a:ln w="38100" cmpd="sng">
            <a:solidFill>
              <a:srgbClr val="5B24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1" y="861833"/>
            <a:ext cx="4040189" cy="533401"/>
          </a:xfrm>
          <a:prstGeom prst="rect">
            <a:avLst/>
          </a:prstGeom>
          <a:solidFill>
            <a:srgbClr val="5B227A"/>
          </a:solidFill>
          <a:ln w="38100" cmpd="sng">
            <a:solidFill>
              <a:srgbClr val="5B24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1832"/>
            <a:ext cx="4040188" cy="53340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95233"/>
            <a:ext cx="4040188" cy="371016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861832"/>
            <a:ext cx="4041775" cy="533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smtClean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95233"/>
            <a:ext cx="4041775" cy="371016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4649788" y="861833"/>
            <a:ext cx="4040189" cy="533401"/>
          </a:xfrm>
          <a:prstGeom prst="rect">
            <a:avLst/>
          </a:prstGeom>
          <a:solidFill>
            <a:srgbClr val="5B227A"/>
          </a:solidFill>
          <a:ln w="38100" cmpd="sng">
            <a:solidFill>
              <a:srgbClr val="5B24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57201" y="861833"/>
            <a:ext cx="4040189" cy="533401"/>
          </a:xfrm>
          <a:prstGeom prst="rect">
            <a:avLst/>
          </a:prstGeom>
          <a:solidFill>
            <a:srgbClr val="5B227A"/>
          </a:solidFill>
          <a:ln w="38100" cmpd="sng">
            <a:solidFill>
              <a:srgbClr val="5B24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6119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7912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423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57956"/>
            <a:ext cx="4038600" cy="424744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7956"/>
            <a:ext cx="4038600" cy="424744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0722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gg.pn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94" y="592623"/>
            <a:ext cx="8055906" cy="5034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6"/>
          <p:cNvGrpSpPr/>
          <p:nvPr/>
        </p:nvGrpSpPr>
        <p:grpSpPr>
          <a:xfrm>
            <a:off x="-4553" y="917448"/>
            <a:ext cx="6062369" cy="489038"/>
            <a:chOff x="-4553" y="778150"/>
            <a:chExt cx="6062369" cy="489038"/>
          </a:xfrm>
        </p:grpSpPr>
        <p:grpSp>
          <p:nvGrpSpPr>
            <p:cNvPr id="7" name="Group 7"/>
            <p:cNvGrpSpPr/>
            <p:nvPr/>
          </p:nvGrpSpPr>
          <p:grpSpPr>
            <a:xfrm>
              <a:off x="-4553" y="778150"/>
              <a:ext cx="6062369" cy="479780"/>
              <a:chOff x="0" y="762000"/>
              <a:chExt cx="6062369" cy="47978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762000"/>
                <a:ext cx="5780673" cy="479778"/>
              </a:xfrm>
              <a:prstGeom prst="rect">
                <a:avLst/>
              </a:prstGeom>
              <a:solidFill>
                <a:srgbClr val="5B1D7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 rot="5400000">
                <a:off x="5677070" y="856481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5B1D7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07509" y="827946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86614" y="836301"/>
              <a:ext cx="14622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Group 12"/>
          <p:cNvGrpSpPr/>
          <p:nvPr/>
        </p:nvGrpSpPr>
        <p:grpSpPr>
          <a:xfrm>
            <a:off x="-3145" y="1535512"/>
            <a:ext cx="6066255" cy="487332"/>
            <a:chOff x="-3146" y="1396214"/>
            <a:chExt cx="6066255" cy="487332"/>
          </a:xfrm>
          <a:solidFill>
            <a:srgbClr val="D60065"/>
          </a:solidFill>
        </p:grpSpPr>
        <p:grpSp>
          <p:nvGrpSpPr>
            <p:cNvPr id="13" name="Group 13"/>
            <p:cNvGrpSpPr/>
            <p:nvPr/>
          </p:nvGrpSpPr>
          <p:grpSpPr>
            <a:xfrm>
              <a:off x="-3146" y="1396214"/>
              <a:ext cx="6066255" cy="479780"/>
              <a:chOff x="-3146" y="1337729"/>
              <a:chExt cx="6066255" cy="479780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-3146" y="1337731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rot="5400000">
                <a:off x="5677810" y="1432210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07509" y="1452659"/>
              <a:ext cx="184731" cy="43088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86614" y="1452659"/>
              <a:ext cx="1395524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4" name="Group 18"/>
          <p:cNvGrpSpPr/>
          <p:nvPr/>
        </p:nvGrpSpPr>
        <p:grpSpPr>
          <a:xfrm>
            <a:off x="-3145" y="2176075"/>
            <a:ext cx="6066255" cy="483882"/>
            <a:chOff x="-3146" y="2036776"/>
            <a:chExt cx="6066255" cy="483882"/>
          </a:xfrm>
          <a:solidFill>
            <a:srgbClr val="E00043"/>
          </a:solidFill>
        </p:grpSpPr>
        <p:grpSp>
          <p:nvGrpSpPr>
            <p:cNvPr id="19" name="Group 19"/>
            <p:cNvGrpSpPr/>
            <p:nvPr/>
          </p:nvGrpSpPr>
          <p:grpSpPr>
            <a:xfrm>
              <a:off x="-3146" y="2036776"/>
              <a:ext cx="6066255" cy="479861"/>
              <a:chOff x="-3146" y="1978291"/>
              <a:chExt cx="6066255" cy="479861"/>
            </a:xfrm>
            <a:grpFill/>
          </p:grpSpPr>
          <p:sp>
            <p:nvSpPr>
              <p:cNvPr id="23" name="Rectangle 22"/>
              <p:cNvSpPr/>
              <p:nvPr/>
            </p:nvSpPr>
            <p:spPr>
              <a:xfrm>
                <a:off x="-3146" y="1978374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 rot="5400000">
                <a:off x="5677810" y="2072772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07509" y="2089771"/>
              <a:ext cx="184731" cy="43088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86613" y="2089771"/>
              <a:ext cx="1395525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Group 24"/>
          <p:cNvGrpSpPr/>
          <p:nvPr/>
        </p:nvGrpSpPr>
        <p:grpSpPr>
          <a:xfrm>
            <a:off x="-3145" y="2825264"/>
            <a:ext cx="6066255" cy="485682"/>
            <a:chOff x="-3146" y="2685966"/>
            <a:chExt cx="6066255" cy="485682"/>
          </a:xfrm>
          <a:solidFill>
            <a:srgbClr val="1E9FCE"/>
          </a:solidFill>
        </p:grpSpPr>
        <p:grpSp>
          <p:nvGrpSpPr>
            <p:cNvPr id="25" name="Group 25"/>
            <p:cNvGrpSpPr/>
            <p:nvPr/>
          </p:nvGrpSpPr>
          <p:grpSpPr>
            <a:xfrm>
              <a:off x="-3146" y="2685966"/>
              <a:ext cx="6066255" cy="479780"/>
              <a:chOff x="-3146" y="2627481"/>
              <a:chExt cx="6066255" cy="479780"/>
            </a:xfrm>
            <a:grpFill/>
          </p:grpSpPr>
          <p:sp>
            <p:nvSpPr>
              <p:cNvPr id="29" name="Rectangle 28"/>
              <p:cNvSpPr/>
              <p:nvPr/>
            </p:nvSpPr>
            <p:spPr>
              <a:xfrm>
                <a:off x="-3146" y="2627483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 rot="5400000">
                <a:off x="5677810" y="2721962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07509" y="2740761"/>
              <a:ext cx="184731" cy="43088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86614" y="2740761"/>
              <a:ext cx="1462204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6" name="Group 30"/>
          <p:cNvGrpSpPr/>
          <p:nvPr/>
        </p:nvGrpSpPr>
        <p:grpSpPr>
          <a:xfrm>
            <a:off x="-2284" y="3470141"/>
            <a:ext cx="6067300" cy="489374"/>
            <a:chOff x="-2284" y="3330843"/>
            <a:chExt cx="6067300" cy="489374"/>
          </a:xfrm>
        </p:grpSpPr>
        <p:grpSp>
          <p:nvGrpSpPr>
            <p:cNvPr id="31" name="Group 31"/>
            <p:cNvGrpSpPr/>
            <p:nvPr/>
          </p:nvGrpSpPr>
          <p:grpSpPr>
            <a:xfrm>
              <a:off x="-2284" y="3330843"/>
              <a:ext cx="6067300" cy="479780"/>
              <a:chOff x="-18994" y="3272358"/>
              <a:chExt cx="6067300" cy="479780"/>
            </a:xfrm>
            <a:solidFill>
              <a:srgbClr val="663283"/>
            </a:solidFill>
          </p:grpSpPr>
          <p:sp>
            <p:nvSpPr>
              <p:cNvPr id="35" name="Rectangle 34"/>
              <p:cNvSpPr/>
              <p:nvPr/>
            </p:nvSpPr>
            <p:spPr>
              <a:xfrm>
                <a:off x="-18994" y="3272360"/>
                <a:ext cx="5780673" cy="479778"/>
              </a:xfrm>
              <a:prstGeom prst="rect">
                <a:avLst/>
              </a:prstGeom>
              <a:solidFill>
                <a:srgbClr val="1833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5663007" y="3366839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1833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108130" y="3389330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86614" y="3389330"/>
              <a:ext cx="13955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2" name="Group 36"/>
          <p:cNvGrpSpPr/>
          <p:nvPr/>
        </p:nvGrpSpPr>
        <p:grpSpPr>
          <a:xfrm>
            <a:off x="-2284" y="4095261"/>
            <a:ext cx="6067300" cy="481820"/>
            <a:chOff x="-2284" y="3955963"/>
            <a:chExt cx="6067300" cy="481820"/>
          </a:xfrm>
        </p:grpSpPr>
        <p:grpSp>
          <p:nvGrpSpPr>
            <p:cNvPr id="37" name="Group 37"/>
            <p:cNvGrpSpPr/>
            <p:nvPr/>
          </p:nvGrpSpPr>
          <p:grpSpPr>
            <a:xfrm>
              <a:off x="-2284" y="3955963"/>
              <a:ext cx="6067300" cy="479780"/>
              <a:chOff x="-18994" y="3897478"/>
              <a:chExt cx="6067300" cy="479780"/>
            </a:xfrm>
            <a:solidFill>
              <a:srgbClr val="874FAB"/>
            </a:solidFill>
          </p:grpSpPr>
          <p:sp>
            <p:nvSpPr>
              <p:cNvPr id="41" name="Rectangle 40"/>
              <p:cNvSpPr/>
              <p:nvPr/>
            </p:nvSpPr>
            <p:spPr>
              <a:xfrm>
                <a:off x="-18994" y="3897480"/>
                <a:ext cx="5780673" cy="479778"/>
              </a:xfrm>
              <a:prstGeom prst="rect">
                <a:avLst/>
              </a:prstGeom>
              <a:solidFill>
                <a:srgbClr val="F6A8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42" name="Isosceles Triangle 41"/>
              <p:cNvSpPr/>
              <p:nvPr/>
            </p:nvSpPr>
            <p:spPr>
              <a:xfrm rot="5400000">
                <a:off x="5663007" y="3991959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F6A8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94611" y="4006896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386614" y="4006896"/>
              <a:ext cx="14622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8" name="Group 42"/>
          <p:cNvGrpSpPr/>
          <p:nvPr/>
        </p:nvGrpSpPr>
        <p:grpSpPr>
          <a:xfrm>
            <a:off x="-5670" y="4742485"/>
            <a:ext cx="6067300" cy="489449"/>
            <a:chOff x="-5670" y="4603187"/>
            <a:chExt cx="6067300" cy="489449"/>
          </a:xfrm>
        </p:grpSpPr>
        <p:grpSp>
          <p:nvGrpSpPr>
            <p:cNvPr id="43" name="Group 43"/>
            <p:cNvGrpSpPr/>
            <p:nvPr/>
          </p:nvGrpSpPr>
          <p:grpSpPr>
            <a:xfrm>
              <a:off x="-5670" y="4603187"/>
              <a:ext cx="6067300" cy="479780"/>
              <a:chOff x="-18994" y="4544702"/>
              <a:chExt cx="6067300" cy="479780"/>
            </a:xfrm>
            <a:solidFill>
              <a:srgbClr val="8F58B4"/>
            </a:solidFill>
          </p:grpSpPr>
          <p:sp>
            <p:nvSpPr>
              <p:cNvPr id="47" name="Rectangle 46"/>
              <p:cNvSpPr/>
              <p:nvPr/>
            </p:nvSpPr>
            <p:spPr>
              <a:xfrm>
                <a:off x="-18994" y="4544702"/>
                <a:ext cx="5780673" cy="479778"/>
              </a:xfrm>
              <a:prstGeom prst="rect">
                <a:avLst/>
              </a:prstGeom>
              <a:solidFill>
                <a:srgbClr val="FDD43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5400000">
                <a:off x="5663007" y="4639183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FDD43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108130" y="4661749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86614" y="4661749"/>
              <a:ext cx="14622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4180" y="940027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1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18800" y="1562882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2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118800" y="2199994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3</a:t>
            </a:r>
          </a:p>
        </p:txBody>
      </p:sp>
      <p:sp>
        <p:nvSpPr>
          <p:cNvPr id="5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24180" y="2850984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4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24180" y="3488263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5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24180" y="4117119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6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24180" y="4779922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7</a:t>
            </a:r>
          </a:p>
        </p:txBody>
      </p:sp>
      <p:pic>
        <p:nvPicPr>
          <p:cNvPr id="56" name="Picture 55" descr="Cogg.png"/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94" y="592623"/>
            <a:ext cx="8055906" cy="5034941"/>
          </a:xfrm>
          <a:prstGeom prst="rect">
            <a:avLst/>
          </a:prstGeom>
        </p:spPr>
      </p:pic>
      <p:grpSp>
        <p:nvGrpSpPr>
          <p:cNvPr id="57" name="Group 56"/>
          <p:cNvGrpSpPr/>
          <p:nvPr userDrawn="1"/>
        </p:nvGrpSpPr>
        <p:grpSpPr>
          <a:xfrm>
            <a:off x="-4553" y="917448"/>
            <a:ext cx="6062369" cy="479780"/>
            <a:chOff x="-4553" y="778150"/>
            <a:chExt cx="6062369" cy="479780"/>
          </a:xfrm>
        </p:grpSpPr>
        <p:grpSp>
          <p:nvGrpSpPr>
            <p:cNvPr id="58" name="Group 57"/>
            <p:cNvGrpSpPr/>
            <p:nvPr/>
          </p:nvGrpSpPr>
          <p:grpSpPr>
            <a:xfrm>
              <a:off x="-4553" y="778150"/>
              <a:ext cx="6062369" cy="479780"/>
              <a:chOff x="0" y="762000"/>
              <a:chExt cx="6062369" cy="47978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0" y="762000"/>
                <a:ext cx="5780673" cy="479778"/>
              </a:xfrm>
              <a:prstGeom prst="rect">
                <a:avLst/>
              </a:prstGeom>
              <a:solidFill>
                <a:srgbClr val="5B1D7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5400000">
                <a:off x="5677070" y="856481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5B1D7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107509" y="827946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386614" y="836301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3" name="Group 62"/>
          <p:cNvGrpSpPr/>
          <p:nvPr userDrawn="1"/>
        </p:nvGrpSpPr>
        <p:grpSpPr>
          <a:xfrm>
            <a:off x="-3145" y="1535512"/>
            <a:ext cx="6066255" cy="479780"/>
            <a:chOff x="-3146" y="1396214"/>
            <a:chExt cx="6066255" cy="479780"/>
          </a:xfrm>
          <a:solidFill>
            <a:srgbClr val="D60065"/>
          </a:solidFill>
        </p:grpSpPr>
        <p:grpSp>
          <p:nvGrpSpPr>
            <p:cNvPr id="64" name="Group 63"/>
            <p:cNvGrpSpPr/>
            <p:nvPr/>
          </p:nvGrpSpPr>
          <p:grpSpPr>
            <a:xfrm>
              <a:off x="-3146" y="1396214"/>
              <a:ext cx="6066255" cy="479780"/>
              <a:chOff x="-3146" y="1337729"/>
              <a:chExt cx="6066255" cy="479780"/>
            </a:xfrm>
            <a:grpFill/>
          </p:grpSpPr>
          <p:sp>
            <p:nvSpPr>
              <p:cNvPr id="67" name="Rectangle 66"/>
              <p:cNvSpPr/>
              <p:nvPr/>
            </p:nvSpPr>
            <p:spPr>
              <a:xfrm>
                <a:off x="-3146" y="1337731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68" name="Isosceles Triangle 67"/>
              <p:cNvSpPr/>
              <p:nvPr/>
            </p:nvSpPr>
            <p:spPr>
              <a:xfrm rot="5400000">
                <a:off x="5677810" y="1432210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107509" y="1452659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86614" y="1452659"/>
              <a:ext cx="139552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9" name="Group 68"/>
          <p:cNvGrpSpPr/>
          <p:nvPr userDrawn="1"/>
        </p:nvGrpSpPr>
        <p:grpSpPr>
          <a:xfrm>
            <a:off x="-3145" y="2176075"/>
            <a:ext cx="6066255" cy="479861"/>
            <a:chOff x="-3146" y="2036776"/>
            <a:chExt cx="6066255" cy="479861"/>
          </a:xfrm>
          <a:solidFill>
            <a:srgbClr val="E00043"/>
          </a:solidFill>
        </p:grpSpPr>
        <p:grpSp>
          <p:nvGrpSpPr>
            <p:cNvPr id="70" name="Group 69"/>
            <p:cNvGrpSpPr/>
            <p:nvPr/>
          </p:nvGrpSpPr>
          <p:grpSpPr>
            <a:xfrm>
              <a:off x="-3146" y="2036776"/>
              <a:ext cx="6066255" cy="479861"/>
              <a:chOff x="-3146" y="1978291"/>
              <a:chExt cx="6066255" cy="479861"/>
            </a:xfrm>
            <a:grpFill/>
          </p:grpSpPr>
          <p:sp>
            <p:nvSpPr>
              <p:cNvPr id="73" name="Rectangle 72"/>
              <p:cNvSpPr/>
              <p:nvPr/>
            </p:nvSpPr>
            <p:spPr>
              <a:xfrm>
                <a:off x="-3146" y="1978374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74" name="Isosceles Triangle 73"/>
              <p:cNvSpPr/>
              <p:nvPr/>
            </p:nvSpPr>
            <p:spPr>
              <a:xfrm rot="5400000">
                <a:off x="5677810" y="2072772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>
            <a:xfrm>
              <a:off x="107509" y="2089771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386613" y="2089771"/>
              <a:ext cx="139552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5" name="Group 74"/>
          <p:cNvGrpSpPr/>
          <p:nvPr userDrawn="1"/>
        </p:nvGrpSpPr>
        <p:grpSpPr>
          <a:xfrm>
            <a:off x="-3145" y="2825264"/>
            <a:ext cx="6066255" cy="479780"/>
            <a:chOff x="-3146" y="2685966"/>
            <a:chExt cx="6066255" cy="479780"/>
          </a:xfrm>
          <a:solidFill>
            <a:srgbClr val="1E9FCE"/>
          </a:solidFill>
        </p:grpSpPr>
        <p:grpSp>
          <p:nvGrpSpPr>
            <p:cNvPr id="76" name="Group 75"/>
            <p:cNvGrpSpPr/>
            <p:nvPr/>
          </p:nvGrpSpPr>
          <p:grpSpPr>
            <a:xfrm>
              <a:off x="-3146" y="2685966"/>
              <a:ext cx="6066255" cy="479780"/>
              <a:chOff x="-3146" y="2627481"/>
              <a:chExt cx="6066255" cy="479780"/>
            </a:xfrm>
            <a:grpFill/>
          </p:grpSpPr>
          <p:sp>
            <p:nvSpPr>
              <p:cNvPr id="79" name="Rectangle 78"/>
              <p:cNvSpPr/>
              <p:nvPr/>
            </p:nvSpPr>
            <p:spPr>
              <a:xfrm>
                <a:off x="-3146" y="2627483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80" name="Isosceles Triangle 79"/>
              <p:cNvSpPr/>
              <p:nvPr/>
            </p:nvSpPr>
            <p:spPr>
              <a:xfrm rot="5400000">
                <a:off x="5677810" y="2721962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77" name="Rectangle 76"/>
            <p:cNvSpPr/>
            <p:nvPr/>
          </p:nvSpPr>
          <p:spPr>
            <a:xfrm>
              <a:off x="107509" y="2740761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386614" y="2740761"/>
              <a:ext cx="146220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1" name="Group 80"/>
          <p:cNvGrpSpPr/>
          <p:nvPr userDrawn="1"/>
        </p:nvGrpSpPr>
        <p:grpSpPr>
          <a:xfrm>
            <a:off x="-2284" y="3470141"/>
            <a:ext cx="6067300" cy="479780"/>
            <a:chOff x="-2284" y="3330843"/>
            <a:chExt cx="6067300" cy="479780"/>
          </a:xfrm>
        </p:grpSpPr>
        <p:grpSp>
          <p:nvGrpSpPr>
            <p:cNvPr id="82" name="Group 81"/>
            <p:cNvGrpSpPr/>
            <p:nvPr/>
          </p:nvGrpSpPr>
          <p:grpSpPr>
            <a:xfrm>
              <a:off x="-2284" y="3330843"/>
              <a:ext cx="6067300" cy="479780"/>
              <a:chOff x="-18994" y="3272358"/>
              <a:chExt cx="6067300" cy="479780"/>
            </a:xfrm>
            <a:solidFill>
              <a:srgbClr val="663283"/>
            </a:solidFill>
          </p:grpSpPr>
          <p:sp>
            <p:nvSpPr>
              <p:cNvPr id="85" name="Rectangle 84"/>
              <p:cNvSpPr/>
              <p:nvPr/>
            </p:nvSpPr>
            <p:spPr>
              <a:xfrm>
                <a:off x="-18994" y="3272360"/>
                <a:ext cx="5780673" cy="479778"/>
              </a:xfrm>
              <a:prstGeom prst="rect">
                <a:avLst/>
              </a:prstGeom>
              <a:solidFill>
                <a:srgbClr val="1833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86" name="Isosceles Triangle 85"/>
              <p:cNvSpPr/>
              <p:nvPr/>
            </p:nvSpPr>
            <p:spPr>
              <a:xfrm rot="5400000">
                <a:off x="5663007" y="3366839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1833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83" name="Rectangle 82"/>
            <p:cNvSpPr/>
            <p:nvPr/>
          </p:nvSpPr>
          <p:spPr>
            <a:xfrm>
              <a:off x="108130" y="3389330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386614" y="3389330"/>
              <a:ext cx="1395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-2284" y="4095261"/>
            <a:ext cx="6067300" cy="479780"/>
            <a:chOff x="-2284" y="3955963"/>
            <a:chExt cx="6067300" cy="479780"/>
          </a:xfrm>
        </p:grpSpPr>
        <p:grpSp>
          <p:nvGrpSpPr>
            <p:cNvPr id="88" name="Group 87"/>
            <p:cNvGrpSpPr/>
            <p:nvPr/>
          </p:nvGrpSpPr>
          <p:grpSpPr>
            <a:xfrm>
              <a:off x="-2284" y="3955963"/>
              <a:ext cx="6067300" cy="479780"/>
              <a:chOff x="-18994" y="3897478"/>
              <a:chExt cx="6067300" cy="479780"/>
            </a:xfrm>
            <a:solidFill>
              <a:srgbClr val="874FAB"/>
            </a:solidFill>
          </p:grpSpPr>
          <p:sp>
            <p:nvSpPr>
              <p:cNvPr id="91" name="Rectangle 90"/>
              <p:cNvSpPr/>
              <p:nvPr/>
            </p:nvSpPr>
            <p:spPr>
              <a:xfrm>
                <a:off x="-18994" y="3897480"/>
                <a:ext cx="5780673" cy="479778"/>
              </a:xfrm>
              <a:prstGeom prst="rect">
                <a:avLst/>
              </a:prstGeom>
              <a:solidFill>
                <a:srgbClr val="F6A8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92" name="Isosceles Triangle 91"/>
              <p:cNvSpPr/>
              <p:nvPr/>
            </p:nvSpPr>
            <p:spPr>
              <a:xfrm rot="5400000">
                <a:off x="5663007" y="3991959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F6A8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89" name="Rectangle 88"/>
            <p:cNvSpPr/>
            <p:nvPr/>
          </p:nvSpPr>
          <p:spPr>
            <a:xfrm>
              <a:off x="94611" y="4006896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386614" y="4006896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93" name="Group 92"/>
          <p:cNvGrpSpPr/>
          <p:nvPr userDrawn="1"/>
        </p:nvGrpSpPr>
        <p:grpSpPr>
          <a:xfrm>
            <a:off x="-5670" y="4742485"/>
            <a:ext cx="6067300" cy="479780"/>
            <a:chOff x="-5670" y="4603187"/>
            <a:chExt cx="6067300" cy="479780"/>
          </a:xfrm>
        </p:grpSpPr>
        <p:grpSp>
          <p:nvGrpSpPr>
            <p:cNvPr id="94" name="Group 93"/>
            <p:cNvGrpSpPr/>
            <p:nvPr/>
          </p:nvGrpSpPr>
          <p:grpSpPr>
            <a:xfrm>
              <a:off x="-5670" y="4603187"/>
              <a:ext cx="6067300" cy="479780"/>
              <a:chOff x="-18994" y="4544702"/>
              <a:chExt cx="6067300" cy="479780"/>
            </a:xfrm>
            <a:solidFill>
              <a:srgbClr val="8F58B4"/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-18994" y="4544702"/>
                <a:ext cx="5780673" cy="479778"/>
              </a:xfrm>
              <a:prstGeom prst="rect">
                <a:avLst/>
              </a:prstGeom>
              <a:solidFill>
                <a:srgbClr val="FDD43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98" name="Isosceles Triangle 97"/>
              <p:cNvSpPr/>
              <p:nvPr/>
            </p:nvSpPr>
            <p:spPr>
              <a:xfrm rot="5400000">
                <a:off x="5663007" y="4639183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FDD43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108130" y="4661749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386614" y="4661749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78628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Diagram 56"/>
          <p:cNvGraphicFramePr/>
          <p:nvPr>
            <p:extLst>
              <p:ext uri="{D42A27DB-BD31-4B8C-83A1-F6EECF244321}">
                <p14:modId xmlns="" xmlns:p14="http://schemas.microsoft.com/office/powerpoint/2010/main" val="221141221"/>
              </p:ext>
            </p:extLst>
          </p:nvPr>
        </p:nvGraphicFramePr>
        <p:xfrm>
          <a:off x="1371600" y="1021930"/>
          <a:ext cx="6345936" cy="4293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8" name="Oval 57"/>
          <p:cNvSpPr/>
          <p:nvPr/>
        </p:nvSpPr>
        <p:spPr>
          <a:xfrm>
            <a:off x="3183083" y="1283304"/>
            <a:ext cx="2706608" cy="1654802"/>
          </a:xfrm>
          <a:prstGeom prst="ellipse">
            <a:avLst/>
          </a:prstGeom>
          <a:gradFill>
            <a:gsLst>
              <a:gs pos="0">
                <a:schemeClr val="bg1">
                  <a:alpha val="54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95975" y="2110705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55461" y="2105059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5461" y="3691162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095975" y="3685516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2" name="Diagram 11"/>
          <p:cNvGraphicFramePr/>
          <p:nvPr userDrawn="1">
            <p:extLst>
              <p:ext uri="{D42A27DB-BD31-4B8C-83A1-F6EECF244321}">
                <p14:modId xmlns="" xmlns:p14="http://schemas.microsoft.com/office/powerpoint/2010/main" val="221141221"/>
              </p:ext>
            </p:extLst>
          </p:nvPr>
        </p:nvGraphicFramePr>
        <p:xfrm>
          <a:off x="1371600" y="1021930"/>
          <a:ext cx="6345936" cy="4293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Oval 12"/>
          <p:cNvSpPr/>
          <p:nvPr userDrawn="1"/>
        </p:nvSpPr>
        <p:spPr>
          <a:xfrm>
            <a:off x="3183083" y="1283304"/>
            <a:ext cx="2706608" cy="1654802"/>
          </a:xfrm>
          <a:prstGeom prst="ellipse">
            <a:avLst/>
          </a:prstGeom>
          <a:gradFill>
            <a:gsLst>
              <a:gs pos="0">
                <a:schemeClr val="bg1">
                  <a:alpha val="54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4083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82563" y="5447771"/>
            <a:ext cx="366712" cy="15345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F5B3E48-8FB1-47CE-9873-351DE675CB0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553200" y="5144825"/>
            <a:ext cx="2133600" cy="304271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5320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-12700"/>
            <a:ext cx="9144000" cy="5727700"/>
          </a:xfrm>
          <a:prstGeom prst="rect">
            <a:avLst/>
          </a:prstGeom>
        </p:spPr>
        <p:txBody>
          <a:bodyPr tIns="914400" anchor="ctr" anchorCtr="0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242" y="4552233"/>
            <a:ext cx="5249227" cy="43886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DB813"/>
                </a:solidFill>
              </a:defRPr>
            </a:lvl1pPr>
          </a:lstStyle>
          <a:p>
            <a:r>
              <a:rPr lang="en-US" dirty="0"/>
              <a:t>Full bleed images preferred</a:t>
            </a:r>
          </a:p>
        </p:txBody>
      </p:sp>
      <p:grpSp>
        <p:nvGrpSpPr>
          <p:cNvPr id="3" name="Group 11"/>
          <p:cNvGrpSpPr/>
          <p:nvPr userDrawn="1"/>
        </p:nvGrpSpPr>
        <p:grpSpPr>
          <a:xfrm>
            <a:off x="6826516" y="5095329"/>
            <a:ext cx="2134922" cy="468858"/>
            <a:chOff x="6826516" y="4585796"/>
            <a:chExt cx="2134922" cy="421972"/>
          </a:xfrm>
        </p:grpSpPr>
        <p:pic>
          <p:nvPicPr>
            <p:cNvPr id="13" name="Picture 26"/>
            <p:cNvPicPr>
              <a:picLocks noChangeAspect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8520" y="4585796"/>
              <a:ext cx="162918" cy="402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6516" y="4882038"/>
              <a:ext cx="1705359" cy="125730"/>
            </a:xfrm>
            <a:prstGeom prst="rect">
              <a:avLst/>
            </a:prstGeom>
          </p:spPr>
        </p:pic>
      </p:grpSp>
      <p:sp>
        <p:nvSpPr>
          <p:cNvPr id="7" name="Date Placeholder 5"/>
          <p:cNvSpPr txBox="1">
            <a:spLocks/>
          </p:cNvSpPr>
          <p:nvPr userDrawn="1"/>
        </p:nvSpPr>
        <p:spPr>
          <a:xfrm>
            <a:off x="744538" y="5450618"/>
            <a:ext cx="1130300" cy="121708"/>
          </a:xfrm>
          <a:prstGeom prst="rect">
            <a:avLst/>
          </a:prstGeom>
          <a:noFill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000000"/>
                </a:solidFill>
                <a:cs typeface="Arial"/>
                <a:sym typeface="Arial"/>
              </a:rPr>
              <a:t>©2015 IBM Corporation</a:t>
            </a:r>
          </a:p>
        </p:txBody>
      </p:sp>
      <p:sp>
        <p:nvSpPr>
          <p:cNvPr id="9" name="Date Placeholder 2"/>
          <p:cNvSpPr txBox="1">
            <a:spLocks/>
          </p:cNvSpPr>
          <p:nvPr userDrawn="1"/>
        </p:nvSpPr>
        <p:spPr>
          <a:xfrm>
            <a:off x="2090741" y="5450617"/>
            <a:ext cx="1004887" cy="15345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C9968D1-C8E5-4FE3-AED4-7D4518C301B3}" type="datetime3">
              <a:rPr lang="en-US" sz="800" smtClean="0">
                <a:solidFill>
                  <a:srgbClr val="000000"/>
                </a:solidFill>
                <a:cs typeface="Arial" pitchFamily="34" charset="0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 April 2018</a:t>
            </a:fld>
            <a:endParaRPr lang="en-US" sz="800" dirty="0">
              <a:solidFill>
                <a:srgbClr val="000000"/>
              </a:solidFill>
              <a:cs typeface="Arial" pitchFamily="34" charset="0"/>
              <a:sym typeface="Arial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8777" y="5450617"/>
            <a:ext cx="333375" cy="183444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F3FBB7E-5352-465D-A911-B38C18C499AC}" type="slidenum">
              <a:rPr lang="en-US" sz="800" kern="0" smtClean="0">
                <a:solidFill>
                  <a:srgbClr val="000000"/>
                </a:solidFill>
                <a:cs typeface="Arial"/>
                <a:sym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6984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146119"/>
            <a:ext cx="9144000" cy="4568881"/>
          </a:xfrm>
          <a:prstGeom prst="rect">
            <a:avLst/>
          </a:prstGeom>
          <a:solidFill>
            <a:srgbClr val="09585B"/>
          </a:solidFill>
          <a:ln w="9525">
            <a:solidFill>
              <a:srgbClr val="09585B"/>
            </a:solidFill>
            <a:miter lim="800000"/>
            <a:headEnd/>
            <a:tailEnd/>
          </a:ln>
          <a:effectLst>
            <a:outerShdw dist="12700" dir="5400000" algn="t" rotWithShape="0">
              <a:srgbClr val="000000">
                <a:alpha val="9000"/>
              </a:srgbClr>
            </a:outerShdw>
          </a:effectLst>
        </p:spPr>
        <p:txBody>
          <a:bodyPr lIns="157702" tIns="45712" rIns="67488" bIns="45712" rtlCol="0" anchor="ctr"/>
          <a:lstStyle/>
          <a:p>
            <a:pPr marL="257120" indent="-257120" algn="ctr" defTabSz="533283">
              <a:spcBef>
                <a:spcPct val="40000"/>
              </a:spcBef>
            </a:pPr>
            <a:endParaRPr lang="en-US" sz="900" b="1" i="1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123512" y="5450418"/>
            <a:ext cx="1874044" cy="177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defTabSz="457189">
              <a:defRPr/>
            </a:pPr>
            <a:fld id="{AA085626-7FF3-46C9-9382-E0A43F14F386}" type="slidenum">
              <a:rPr lang="en-US" altLang="en-US" smtClean="0">
                <a:solidFill>
                  <a:srgbClr val="FFFFFF"/>
                </a:solidFill>
              </a:rPr>
              <a:pPr defTabSz="457189"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Title Placeholder 3"/>
          <p:cNvSpPr>
            <a:spLocks noGrp="1"/>
          </p:cNvSpPr>
          <p:nvPr>
            <p:ph type="title"/>
          </p:nvPr>
        </p:nvSpPr>
        <p:spPr>
          <a:xfrm>
            <a:off x="156393" y="228867"/>
            <a:ext cx="8229600" cy="859707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3295575" y="5536417"/>
            <a:ext cx="2976563" cy="16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8" tIns="34289" rIns="68568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457189" eaLnBrk="1" hangingPunct="1">
              <a:defRPr/>
            </a:pPr>
            <a:r>
              <a:rPr lang="en-US" altLang="en-US" sz="600" dirty="0">
                <a:solidFill>
                  <a:srgbClr val="FFFFFF"/>
                </a:solidFill>
              </a:rPr>
              <a:t>© 2017 International Business Machines Corporation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202660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ype Headline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3389" y="70889"/>
            <a:ext cx="4588736" cy="4990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fontAlgn="t">
              <a:lnSpc>
                <a:spcPts val="4500"/>
              </a:lnSpc>
              <a:spcBef>
                <a:spcPts val="1125"/>
              </a:spcBef>
              <a:buFontTx/>
              <a:buNone/>
              <a:defRPr sz="4125" baseline="0">
                <a:solidFill>
                  <a:srgbClr val="323232"/>
                </a:solidFill>
                <a:latin typeface="Arial" charset="0"/>
              </a:defRPr>
            </a:lvl1pPr>
          </a:lstStyle>
          <a:p>
            <a:r>
              <a:rPr lang="en-US" sz="3750" baseline="0" dirty="0">
                <a:latin typeface="Arial" charset="0"/>
              </a:rPr>
              <a:t>Big type headline</a:t>
            </a:r>
            <a:br>
              <a:rPr lang="en-US" sz="3750" baseline="0" dirty="0">
                <a:latin typeface="Arial" charset="0"/>
              </a:rPr>
            </a:br>
            <a:r>
              <a:rPr lang="en-US" sz="3750" baseline="0" dirty="0">
                <a:latin typeface="Arial" charset="0"/>
              </a:rPr>
              <a:t>or quote goes here</a:t>
            </a:r>
          </a:p>
        </p:txBody>
      </p:sp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4468555" y="5342060"/>
            <a:ext cx="435499" cy="208177"/>
          </a:xfrm>
          <a:prstGeom prst="rect">
            <a:avLst/>
          </a:prstGeom>
        </p:spPr>
        <p:txBody>
          <a:bodyPr vert="horz" lIns="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A8A213-8E92-D94A-82D7-8578C89CAF17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3635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E0E0E0">
                    <a:lumMod val="25000"/>
                  </a:srgbClr>
                </a:solidFill>
              </a:rPr>
              <a:pPr/>
              <a:t>‹#›</a:t>
            </a:fld>
            <a:endParaRPr lang="en-US">
              <a:solidFill>
                <a:srgbClr val="E0E0E0">
                  <a:lumMod val="2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r>
              <a:rPr lang="en-US">
                <a:solidFill>
                  <a:srgbClr val="323232"/>
                </a:solidFill>
              </a:rPr>
              <a:t>Systems / Open DBaaS / 13 July, 2017 / © 2017 IBM Corporation</a:t>
            </a: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34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5362756"/>
            <a:ext cx="2057400" cy="152400"/>
          </a:xfrm>
          <a:prstGeom prst="rect">
            <a:avLst/>
          </a:prstGeom>
        </p:spPr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29250" y="5296960"/>
            <a:ext cx="3086100" cy="214256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2017 IBM Corporation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" y="-1"/>
            <a:ext cx="9143999" cy="1434043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70725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649788" y="861833"/>
            <a:ext cx="4040189" cy="533401"/>
          </a:xfrm>
          <a:prstGeom prst="rect">
            <a:avLst/>
          </a:prstGeom>
          <a:solidFill>
            <a:srgbClr val="5B227A"/>
          </a:solidFill>
          <a:ln w="38100" cmpd="sng">
            <a:solidFill>
              <a:srgbClr val="5B24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201" y="861833"/>
            <a:ext cx="4040189" cy="533401"/>
          </a:xfrm>
          <a:prstGeom prst="rect">
            <a:avLst/>
          </a:prstGeom>
          <a:solidFill>
            <a:srgbClr val="5B227A"/>
          </a:solidFill>
          <a:ln w="38100" cmpd="sng">
            <a:solidFill>
              <a:srgbClr val="5B24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1832"/>
            <a:ext cx="4040188" cy="53340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95233"/>
            <a:ext cx="4040188" cy="371016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861832"/>
            <a:ext cx="4041775" cy="533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smtClean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95233"/>
            <a:ext cx="4041775" cy="371016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611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791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423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gg.png"/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94" y="592623"/>
            <a:ext cx="8055906" cy="5034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553" y="917448"/>
            <a:ext cx="6062369" cy="479780"/>
            <a:chOff x="-4553" y="778150"/>
            <a:chExt cx="6062369" cy="479780"/>
          </a:xfrm>
        </p:grpSpPr>
        <p:grpSp>
          <p:nvGrpSpPr>
            <p:cNvPr id="8" name="Group 7"/>
            <p:cNvGrpSpPr/>
            <p:nvPr/>
          </p:nvGrpSpPr>
          <p:grpSpPr>
            <a:xfrm>
              <a:off x="-4553" y="778150"/>
              <a:ext cx="6062369" cy="479780"/>
              <a:chOff x="0" y="762000"/>
              <a:chExt cx="6062369" cy="47978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762000"/>
                <a:ext cx="5780673" cy="479778"/>
              </a:xfrm>
              <a:prstGeom prst="rect">
                <a:avLst/>
              </a:prstGeom>
              <a:solidFill>
                <a:srgbClr val="5B1D7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 rot="5400000">
                <a:off x="5677070" y="856481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5B1D7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07509" y="827946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86614" y="836301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-3145" y="1535512"/>
            <a:ext cx="6066255" cy="479780"/>
            <a:chOff x="-3146" y="1396214"/>
            <a:chExt cx="6066255" cy="479780"/>
          </a:xfrm>
          <a:solidFill>
            <a:srgbClr val="D60065"/>
          </a:solidFill>
        </p:grpSpPr>
        <p:grpSp>
          <p:nvGrpSpPr>
            <p:cNvPr id="14" name="Group 13"/>
            <p:cNvGrpSpPr/>
            <p:nvPr/>
          </p:nvGrpSpPr>
          <p:grpSpPr>
            <a:xfrm>
              <a:off x="-3146" y="1396214"/>
              <a:ext cx="6066255" cy="479780"/>
              <a:chOff x="-3146" y="1337729"/>
              <a:chExt cx="6066255" cy="479780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-3146" y="1337731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rot="5400000">
                <a:off x="5677810" y="1432210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07509" y="1452659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86614" y="1452659"/>
              <a:ext cx="139552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>
            <a:off x="-3145" y="2176075"/>
            <a:ext cx="6066255" cy="479861"/>
            <a:chOff x="-3146" y="2036776"/>
            <a:chExt cx="6066255" cy="479861"/>
          </a:xfrm>
          <a:solidFill>
            <a:srgbClr val="E00043"/>
          </a:solidFill>
        </p:grpSpPr>
        <p:grpSp>
          <p:nvGrpSpPr>
            <p:cNvPr id="20" name="Group 19"/>
            <p:cNvGrpSpPr/>
            <p:nvPr/>
          </p:nvGrpSpPr>
          <p:grpSpPr>
            <a:xfrm>
              <a:off x="-3146" y="2036776"/>
              <a:ext cx="6066255" cy="479861"/>
              <a:chOff x="-3146" y="1978291"/>
              <a:chExt cx="6066255" cy="479861"/>
            </a:xfrm>
            <a:grpFill/>
          </p:grpSpPr>
          <p:sp>
            <p:nvSpPr>
              <p:cNvPr id="23" name="Rectangle 22"/>
              <p:cNvSpPr/>
              <p:nvPr/>
            </p:nvSpPr>
            <p:spPr>
              <a:xfrm>
                <a:off x="-3146" y="1978374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 rot="5400000">
                <a:off x="5677810" y="2072772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07509" y="2089771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86613" y="2089771"/>
              <a:ext cx="139552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-3145" y="2825264"/>
            <a:ext cx="6066255" cy="479780"/>
            <a:chOff x="-3146" y="2685966"/>
            <a:chExt cx="6066255" cy="479780"/>
          </a:xfrm>
          <a:solidFill>
            <a:srgbClr val="1E9FCE"/>
          </a:solidFill>
        </p:grpSpPr>
        <p:grpSp>
          <p:nvGrpSpPr>
            <p:cNvPr id="26" name="Group 25"/>
            <p:cNvGrpSpPr/>
            <p:nvPr/>
          </p:nvGrpSpPr>
          <p:grpSpPr>
            <a:xfrm>
              <a:off x="-3146" y="2685966"/>
              <a:ext cx="6066255" cy="479780"/>
              <a:chOff x="-3146" y="2627481"/>
              <a:chExt cx="6066255" cy="479780"/>
            </a:xfrm>
            <a:grpFill/>
          </p:grpSpPr>
          <p:sp>
            <p:nvSpPr>
              <p:cNvPr id="29" name="Rectangle 28"/>
              <p:cNvSpPr/>
              <p:nvPr/>
            </p:nvSpPr>
            <p:spPr>
              <a:xfrm>
                <a:off x="-3146" y="2627483"/>
                <a:ext cx="5780673" cy="47977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 rot="5400000">
                <a:off x="5677810" y="2721962"/>
                <a:ext cx="479780" cy="290818"/>
              </a:xfrm>
              <a:prstGeom prst="triangle">
                <a:avLst>
                  <a:gd name="adj" fmla="val 4929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07509" y="2740761"/>
              <a:ext cx="18473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86614" y="2740761"/>
              <a:ext cx="146220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-2284" y="3470141"/>
            <a:ext cx="6067300" cy="479780"/>
            <a:chOff x="-2284" y="3330843"/>
            <a:chExt cx="6067300" cy="479780"/>
          </a:xfrm>
        </p:grpSpPr>
        <p:grpSp>
          <p:nvGrpSpPr>
            <p:cNvPr id="32" name="Group 31"/>
            <p:cNvGrpSpPr/>
            <p:nvPr/>
          </p:nvGrpSpPr>
          <p:grpSpPr>
            <a:xfrm>
              <a:off x="-2284" y="3330843"/>
              <a:ext cx="6067300" cy="479780"/>
              <a:chOff x="-18994" y="3272358"/>
              <a:chExt cx="6067300" cy="479780"/>
            </a:xfrm>
            <a:solidFill>
              <a:srgbClr val="663283"/>
            </a:solidFill>
          </p:grpSpPr>
          <p:sp>
            <p:nvSpPr>
              <p:cNvPr id="35" name="Rectangle 34"/>
              <p:cNvSpPr/>
              <p:nvPr/>
            </p:nvSpPr>
            <p:spPr>
              <a:xfrm>
                <a:off x="-18994" y="3272360"/>
                <a:ext cx="5780673" cy="479778"/>
              </a:xfrm>
              <a:prstGeom prst="rect">
                <a:avLst/>
              </a:prstGeom>
              <a:solidFill>
                <a:srgbClr val="1833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5663007" y="3366839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1833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108130" y="3389330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86614" y="3389330"/>
              <a:ext cx="1395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 userDrawn="1"/>
        </p:nvGrpSpPr>
        <p:grpSpPr>
          <a:xfrm>
            <a:off x="-2284" y="4095261"/>
            <a:ext cx="6067300" cy="479780"/>
            <a:chOff x="-2284" y="3955963"/>
            <a:chExt cx="6067300" cy="479780"/>
          </a:xfrm>
        </p:grpSpPr>
        <p:grpSp>
          <p:nvGrpSpPr>
            <p:cNvPr id="38" name="Group 37"/>
            <p:cNvGrpSpPr/>
            <p:nvPr/>
          </p:nvGrpSpPr>
          <p:grpSpPr>
            <a:xfrm>
              <a:off x="-2284" y="3955963"/>
              <a:ext cx="6067300" cy="479780"/>
              <a:chOff x="-18994" y="3897478"/>
              <a:chExt cx="6067300" cy="479780"/>
            </a:xfrm>
            <a:solidFill>
              <a:srgbClr val="874FAB"/>
            </a:solidFill>
          </p:grpSpPr>
          <p:sp>
            <p:nvSpPr>
              <p:cNvPr id="41" name="Rectangle 40"/>
              <p:cNvSpPr/>
              <p:nvPr/>
            </p:nvSpPr>
            <p:spPr>
              <a:xfrm>
                <a:off x="-18994" y="3897480"/>
                <a:ext cx="5780673" cy="479778"/>
              </a:xfrm>
              <a:prstGeom prst="rect">
                <a:avLst/>
              </a:prstGeom>
              <a:solidFill>
                <a:srgbClr val="F6A8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42" name="Isosceles Triangle 41"/>
              <p:cNvSpPr/>
              <p:nvPr/>
            </p:nvSpPr>
            <p:spPr>
              <a:xfrm rot="5400000">
                <a:off x="5663007" y="3991959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F6A8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94611" y="4006896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386614" y="4006896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-5670" y="4742485"/>
            <a:ext cx="6067300" cy="479780"/>
            <a:chOff x="-5670" y="4603187"/>
            <a:chExt cx="6067300" cy="479780"/>
          </a:xfrm>
        </p:grpSpPr>
        <p:grpSp>
          <p:nvGrpSpPr>
            <p:cNvPr id="44" name="Group 43"/>
            <p:cNvGrpSpPr/>
            <p:nvPr/>
          </p:nvGrpSpPr>
          <p:grpSpPr>
            <a:xfrm>
              <a:off x="-5670" y="4603187"/>
              <a:ext cx="6067300" cy="479780"/>
              <a:chOff x="-18994" y="4544702"/>
              <a:chExt cx="6067300" cy="479780"/>
            </a:xfrm>
            <a:solidFill>
              <a:srgbClr val="8F58B4"/>
            </a:solidFill>
          </p:grpSpPr>
          <p:sp>
            <p:nvSpPr>
              <p:cNvPr id="47" name="Rectangle 46"/>
              <p:cNvSpPr/>
              <p:nvPr/>
            </p:nvSpPr>
            <p:spPr>
              <a:xfrm>
                <a:off x="-18994" y="4544702"/>
                <a:ext cx="5780673" cy="479778"/>
              </a:xfrm>
              <a:prstGeom prst="rect">
                <a:avLst/>
              </a:prstGeom>
              <a:solidFill>
                <a:srgbClr val="FDD43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5400000">
                <a:off x="5663007" y="4639183"/>
                <a:ext cx="479780" cy="290818"/>
              </a:xfrm>
              <a:prstGeom prst="triangle">
                <a:avLst>
                  <a:gd name="adj" fmla="val 49298"/>
                </a:avLst>
              </a:prstGeom>
              <a:solidFill>
                <a:srgbClr val="FDD43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108130" y="4661749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86614" y="4661749"/>
              <a:ext cx="146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4180" y="940027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1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18800" y="1562882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2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118800" y="2199994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3</a:t>
            </a:r>
          </a:p>
        </p:txBody>
      </p:sp>
      <p:sp>
        <p:nvSpPr>
          <p:cNvPr id="5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24180" y="2850984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4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24180" y="3488263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5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24180" y="4117119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6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24180" y="4779922"/>
            <a:ext cx="5554133" cy="42748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8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hangingPunct="0"/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Item 7</a:t>
            </a:r>
          </a:p>
        </p:txBody>
      </p:sp>
    </p:spTree>
    <p:extLst>
      <p:ext uri="{BB962C8B-B14F-4D97-AF65-F5344CB8AC3E}">
        <p14:creationId xmlns="" xmlns:p14="http://schemas.microsoft.com/office/powerpoint/2010/main" val="197862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Diagram 56"/>
          <p:cNvGraphicFramePr/>
          <p:nvPr userDrawn="1">
            <p:extLst>
              <p:ext uri="{D42A27DB-BD31-4B8C-83A1-F6EECF244321}">
                <p14:modId xmlns="" xmlns:p14="http://schemas.microsoft.com/office/powerpoint/2010/main" val="221141221"/>
              </p:ext>
            </p:extLst>
          </p:nvPr>
        </p:nvGraphicFramePr>
        <p:xfrm>
          <a:off x="1371600" y="1021930"/>
          <a:ext cx="6345936" cy="4293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8" name="Oval 57"/>
          <p:cNvSpPr/>
          <p:nvPr userDrawn="1"/>
        </p:nvSpPr>
        <p:spPr>
          <a:xfrm>
            <a:off x="3183083" y="1283304"/>
            <a:ext cx="2706608" cy="1654802"/>
          </a:xfrm>
          <a:prstGeom prst="ellipse">
            <a:avLst/>
          </a:prstGeom>
          <a:gradFill>
            <a:gsLst>
              <a:gs pos="0">
                <a:schemeClr val="bg1">
                  <a:alpha val="54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95975" y="2110705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55461" y="2105059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5461" y="3691162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095975" y="3685516"/>
            <a:ext cx="1353449" cy="736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5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39408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78" y="846668"/>
            <a:ext cx="8818796" cy="4258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178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594295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8" name="Picture 7" descr="GBM_Logo_white1(1)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929" y="123359"/>
            <a:ext cx="1250047" cy="3386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178" y="-1"/>
            <a:ext cx="7416800" cy="59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664265"/>
            <a:ext cx="9144000" cy="58876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602133" y="5358026"/>
            <a:ext cx="445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37CF763-77EC-42BF-BCF8-4F073CC0E2E8}" type="slidenum">
              <a:rPr lang="en-US" sz="10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720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3" r:id="rId3"/>
    <p:sldLayoutId id="2147483655" r:id="rId4"/>
    <p:sldLayoutId id="2147483656" r:id="rId5"/>
    <p:sldLayoutId id="2147483659" r:id="rId6"/>
    <p:sldLayoutId id="2147483658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6" r:id="rId14"/>
    <p:sldLayoutId id="2147483667" r:id="rId15"/>
    <p:sldLayoutId id="2147483669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78" y="846669"/>
            <a:ext cx="8818796" cy="4258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178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"/>
            <a:ext cx="9144000" cy="594295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8" name="Picture 7" descr="GBM_Logo_white1(1)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930" y="123359"/>
            <a:ext cx="1250047" cy="3386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178" y="-1"/>
            <a:ext cx="7416800" cy="59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664265"/>
            <a:ext cx="9144000" cy="58876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02133" y="5358027"/>
            <a:ext cx="445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37CF763-77EC-42BF-BCF8-4F073CC0E2E8}" type="slidenum">
              <a:rPr lang="en-US" sz="10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" y="0"/>
            <a:ext cx="4240213" cy="2862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GB" altLang="en-US" sz="1400" b="1" dirty="0">
                <a:solidFill>
                  <a:schemeClr val="tx1"/>
                </a:solidFill>
              </a:rPr>
              <a:t>                   </a:t>
            </a:r>
            <a:endParaRPr lang="en-US" altLang="en-US" sz="1400" b="1" i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"/>
            <a:ext cx="9144000" cy="594295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3" name="Picture 12" descr="GBM_Logo_white1(1)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929" y="123359"/>
            <a:ext cx="1250047" cy="33861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5664265"/>
            <a:ext cx="9144000" cy="58876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602133" y="5358026"/>
            <a:ext cx="445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37CF763-77EC-42BF-BCF8-4F073CC0E2E8}" type="slidenum">
              <a:rPr lang="en-US" sz="10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720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78" y="846668"/>
            <a:ext cx="8818796" cy="4258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178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D6AF7C0-AEA4-4ADF-A9E8-C73A71AD70E9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94295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8" name="Picture 7" descr="GBM_Logo_white1(1)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929" y="123359"/>
            <a:ext cx="1250047" cy="3386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178" y="-1"/>
            <a:ext cx="7416800" cy="59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664265"/>
            <a:ext cx="9144000" cy="58876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02133" y="5358026"/>
            <a:ext cx="445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37CF763-77EC-42BF-BCF8-4F073CC0E2E8}" type="slidenum">
              <a:rPr lang="en-US" sz="10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" y="0"/>
            <a:ext cx="4240213" cy="2862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GB" altLang="en-US" sz="1400" b="1" dirty="0">
                <a:solidFill>
                  <a:schemeClr val="tx1"/>
                </a:solidFill>
              </a:rPr>
              <a:t>                   </a:t>
            </a:r>
            <a:endParaRPr lang="en-US" altLang="en-US" sz="1400" b="1" i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"/>
            <a:ext cx="9144000" cy="594295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3" name="Picture 12" descr="GBM_Logo_white1(1)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929" y="123359"/>
            <a:ext cx="1250047" cy="33861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5664265"/>
            <a:ext cx="9144000" cy="58876"/>
          </a:xfrm>
          <a:prstGeom prst="rect">
            <a:avLst/>
          </a:prstGeom>
          <a:gradFill flip="none" rotWithShape="1">
            <a:gsLst>
              <a:gs pos="0">
                <a:srgbClr val="5B1D7B"/>
              </a:gs>
              <a:gs pos="88000">
                <a:srgbClr val="9056B6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602133" y="5358026"/>
            <a:ext cx="445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37CF763-77EC-42BF-BCF8-4F073CC0E2E8}" type="slidenum">
              <a:rPr lang="en-US" sz="10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720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6.png"/><Relationship Id="rId21" Type="http://schemas.openxmlformats.org/officeDocument/2006/relationships/image" Target="../media/image61.jpeg"/><Relationship Id="rId34" Type="http://schemas.openxmlformats.org/officeDocument/2006/relationships/image" Target="../media/image74.jpeg"/><Relationship Id="rId42" Type="http://schemas.openxmlformats.org/officeDocument/2006/relationships/image" Target="../media/image82.jpeg"/><Relationship Id="rId47" Type="http://schemas.openxmlformats.org/officeDocument/2006/relationships/image" Target="../media/image87.png"/><Relationship Id="rId50" Type="http://schemas.openxmlformats.org/officeDocument/2006/relationships/image" Target="../media/image90.png"/><Relationship Id="rId55" Type="http://schemas.openxmlformats.org/officeDocument/2006/relationships/image" Target="../media/image95.png"/><Relationship Id="rId63" Type="http://schemas.openxmlformats.org/officeDocument/2006/relationships/image" Target="../media/image103.jpeg"/><Relationship Id="rId68" Type="http://schemas.openxmlformats.org/officeDocument/2006/relationships/image" Target="../media/image108.jpeg"/><Relationship Id="rId76" Type="http://schemas.openxmlformats.org/officeDocument/2006/relationships/image" Target="../media/image116.jpeg"/><Relationship Id="rId84" Type="http://schemas.openxmlformats.org/officeDocument/2006/relationships/image" Target="../media/image124.jpeg"/><Relationship Id="rId89" Type="http://schemas.openxmlformats.org/officeDocument/2006/relationships/image" Target="../media/image129.jpeg"/><Relationship Id="rId97" Type="http://schemas.openxmlformats.org/officeDocument/2006/relationships/image" Target="../media/image137.png"/><Relationship Id="rId7" Type="http://schemas.openxmlformats.org/officeDocument/2006/relationships/image" Target="../media/image47.png"/><Relationship Id="rId71" Type="http://schemas.openxmlformats.org/officeDocument/2006/relationships/image" Target="../media/image111.png"/><Relationship Id="rId92" Type="http://schemas.openxmlformats.org/officeDocument/2006/relationships/image" Target="../media/image132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6.png"/><Relationship Id="rId29" Type="http://schemas.openxmlformats.org/officeDocument/2006/relationships/image" Target="../media/image69.png"/><Relationship Id="rId11" Type="http://schemas.openxmlformats.org/officeDocument/2006/relationships/image" Target="../media/image51.jpe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png"/><Relationship Id="rId40" Type="http://schemas.openxmlformats.org/officeDocument/2006/relationships/image" Target="../media/image80.jpeg"/><Relationship Id="rId45" Type="http://schemas.openxmlformats.org/officeDocument/2006/relationships/image" Target="../media/image85.jpeg"/><Relationship Id="rId53" Type="http://schemas.openxmlformats.org/officeDocument/2006/relationships/image" Target="../media/image93.jpeg"/><Relationship Id="rId58" Type="http://schemas.openxmlformats.org/officeDocument/2006/relationships/image" Target="../media/image98.jpeg"/><Relationship Id="rId66" Type="http://schemas.openxmlformats.org/officeDocument/2006/relationships/image" Target="../media/image106.jpeg"/><Relationship Id="rId74" Type="http://schemas.openxmlformats.org/officeDocument/2006/relationships/image" Target="../media/image114.png"/><Relationship Id="rId79" Type="http://schemas.openxmlformats.org/officeDocument/2006/relationships/image" Target="../media/image119.jpeg"/><Relationship Id="rId87" Type="http://schemas.openxmlformats.org/officeDocument/2006/relationships/image" Target="../media/image127.jpeg"/><Relationship Id="rId5" Type="http://schemas.openxmlformats.org/officeDocument/2006/relationships/image" Target="../media/image45.jpeg"/><Relationship Id="rId61" Type="http://schemas.openxmlformats.org/officeDocument/2006/relationships/image" Target="../media/image101.jpeg"/><Relationship Id="rId82" Type="http://schemas.openxmlformats.org/officeDocument/2006/relationships/image" Target="../media/image122.jpeg"/><Relationship Id="rId90" Type="http://schemas.openxmlformats.org/officeDocument/2006/relationships/image" Target="../media/image130.jpeg"/><Relationship Id="rId95" Type="http://schemas.openxmlformats.org/officeDocument/2006/relationships/image" Target="../media/image135.png"/><Relationship Id="rId19" Type="http://schemas.openxmlformats.org/officeDocument/2006/relationships/image" Target="../media/image59.png"/><Relationship Id="rId14" Type="http://schemas.openxmlformats.org/officeDocument/2006/relationships/image" Target="../media/image54.jpe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jpeg"/><Relationship Id="rId35" Type="http://schemas.openxmlformats.org/officeDocument/2006/relationships/image" Target="../media/image75.png"/><Relationship Id="rId43" Type="http://schemas.openxmlformats.org/officeDocument/2006/relationships/image" Target="../media/image83.png"/><Relationship Id="rId48" Type="http://schemas.openxmlformats.org/officeDocument/2006/relationships/image" Target="../media/image88.png"/><Relationship Id="rId56" Type="http://schemas.openxmlformats.org/officeDocument/2006/relationships/image" Target="../media/image96.png"/><Relationship Id="rId64" Type="http://schemas.openxmlformats.org/officeDocument/2006/relationships/image" Target="../media/image104.png"/><Relationship Id="rId69" Type="http://schemas.openxmlformats.org/officeDocument/2006/relationships/image" Target="../media/image109.jpeg"/><Relationship Id="rId77" Type="http://schemas.openxmlformats.org/officeDocument/2006/relationships/image" Target="../media/image117.jpeg"/><Relationship Id="rId100" Type="http://schemas.openxmlformats.org/officeDocument/2006/relationships/image" Target="../media/image140.png"/><Relationship Id="rId8" Type="http://schemas.openxmlformats.org/officeDocument/2006/relationships/image" Target="../media/image48.jpeg"/><Relationship Id="rId51" Type="http://schemas.openxmlformats.org/officeDocument/2006/relationships/image" Target="../media/image91.png"/><Relationship Id="rId72" Type="http://schemas.openxmlformats.org/officeDocument/2006/relationships/image" Target="../media/image112.png"/><Relationship Id="rId80" Type="http://schemas.openxmlformats.org/officeDocument/2006/relationships/image" Target="../media/image120.png"/><Relationship Id="rId85" Type="http://schemas.openxmlformats.org/officeDocument/2006/relationships/image" Target="../media/image125.png"/><Relationship Id="rId93" Type="http://schemas.openxmlformats.org/officeDocument/2006/relationships/image" Target="../media/image133.png"/><Relationship Id="rId98" Type="http://schemas.openxmlformats.org/officeDocument/2006/relationships/image" Target="../media/image138.png"/><Relationship Id="rId3" Type="http://schemas.openxmlformats.org/officeDocument/2006/relationships/image" Target="../media/image43.png"/><Relationship Id="rId12" Type="http://schemas.openxmlformats.org/officeDocument/2006/relationships/image" Target="../media/image52.jpeg"/><Relationship Id="rId17" Type="http://schemas.openxmlformats.org/officeDocument/2006/relationships/image" Target="../media/image57.png"/><Relationship Id="rId25" Type="http://schemas.openxmlformats.org/officeDocument/2006/relationships/image" Target="../media/image65.jpeg"/><Relationship Id="rId33" Type="http://schemas.openxmlformats.org/officeDocument/2006/relationships/image" Target="../media/image73.jpeg"/><Relationship Id="rId38" Type="http://schemas.openxmlformats.org/officeDocument/2006/relationships/image" Target="../media/image78.png"/><Relationship Id="rId46" Type="http://schemas.openxmlformats.org/officeDocument/2006/relationships/image" Target="../media/image86.jpeg"/><Relationship Id="rId59" Type="http://schemas.openxmlformats.org/officeDocument/2006/relationships/image" Target="../media/image99.png"/><Relationship Id="rId67" Type="http://schemas.openxmlformats.org/officeDocument/2006/relationships/image" Target="../media/image107.jpeg"/><Relationship Id="rId20" Type="http://schemas.openxmlformats.org/officeDocument/2006/relationships/image" Target="../media/image60.jpeg"/><Relationship Id="rId41" Type="http://schemas.openxmlformats.org/officeDocument/2006/relationships/image" Target="../media/image81.png"/><Relationship Id="rId54" Type="http://schemas.openxmlformats.org/officeDocument/2006/relationships/image" Target="../media/image94.png"/><Relationship Id="rId62" Type="http://schemas.openxmlformats.org/officeDocument/2006/relationships/image" Target="../media/image102.jpeg"/><Relationship Id="rId70" Type="http://schemas.openxmlformats.org/officeDocument/2006/relationships/image" Target="../media/image110.png"/><Relationship Id="rId75" Type="http://schemas.openxmlformats.org/officeDocument/2006/relationships/image" Target="../media/image115.png"/><Relationship Id="rId83" Type="http://schemas.openxmlformats.org/officeDocument/2006/relationships/image" Target="../media/image123.png"/><Relationship Id="rId88" Type="http://schemas.openxmlformats.org/officeDocument/2006/relationships/image" Target="../media/image128.png"/><Relationship Id="rId91" Type="http://schemas.openxmlformats.org/officeDocument/2006/relationships/image" Target="../media/image131.png"/><Relationship Id="rId96" Type="http://schemas.openxmlformats.org/officeDocument/2006/relationships/image" Target="../media/image13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15" Type="http://schemas.openxmlformats.org/officeDocument/2006/relationships/image" Target="../media/image55.jpe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png"/><Relationship Id="rId49" Type="http://schemas.openxmlformats.org/officeDocument/2006/relationships/image" Target="../media/image89.png"/><Relationship Id="rId57" Type="http://schemas.openxmlformats.org/officeDocument/2006/relationships/image" Target="../media/image97.png"/><Relationship Id="rId10" Type="http://schemas.openxmlformats.org/officeDocument/2006/relationships/image" Target="../media/image50.jpeg"/><Relationship Id="rId31" Type="http://schemas.openxmlformats.org/officeDocument/2006/relationships/image" Target="../media/image71.jpeg"/><Relationship Id="rId44" Type="http://schemas.openxmlformats.org/officeDocument/2006/relationships/image" Target="../media/image84.png"/><Relationship Id="rId52" Type="http://schemas.openxmlformats.org/officeDocument/2006/relationships/image" Target="../media/image92.jpeg"/><Relationship Id="rId60" Type="http://schemas.openxmlformats.org/officeDocument/2006/relationships/image" Target="../media/image100.png"/><Relationship Id="rId65" Type="http://schemas.openxmlformats.org/officeDocument/2006/relationships/image" Target="../media/image105.png"/><Relationship Id="rId73" Type="http://schemas.openxmlformats.org/officeDocument/2006/relationships/image" Target="../media/image113.jpeg"/><Relationship Id="rId78" Type="http://schemas.openxmlformats.org/officeDocument/2006/relationships/image" Target="../media/image118.jpeg"/><Relationship Id="rId81" Type="http://schemas.openxmlformats.org/officeDocument/2006/relationships/image" Target="../media/image121.jpeg"/><Relationship Id="rId86" Type="http://schemas.openxmlformats.org/officeDocument/2006/relationships/image" Target="../media/image126.png"/><Relationship Id="rId94" Type="http://schemas.openxmlformats.org/officeDocument/2006/relationships/image" Target="../media/image134.png"/><Relationship Id="rId99" Type="http://schemas.openxmlformats.org/officeDocument/2006/relationships/image" Target="../media/image139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8.jpeg"/><Relationship Id="rId3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jpe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8.xml"/><Relationship Id="rId1" Type="http://schemas.openxmlformats.org/officeDocument/2006/relationships/video" Target="file:///G:\CIO%20SUmmit%20Presentation\How%20IBM%20Power%20Systems%20Brings%20the%20Cognitive%20Era%20into%20Focus%20-%20YouTube.MP4" TargetMode="External"/><Relationship Id="rId4" Type="http://schemas.openxmlformats.org/officeDocument/2006/relationships/image" Target="../media/image1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Sadia</a:t>
            </a:r>
            <a:r>
              <a:rPr lang="en-US" dirty="0"/>
              <a:t> </a:t>
            </a:r>
            <a:r>
              <a:rPr lang="en-US" dirty="0" err="1"/>
              <a:t>Nazim</a:t>
            </a:r>
            <a:r>
              <a:rPr lang="en-US" dirty="0"/>
              <a:t> </a:t>
            </a:r>
            <a:r>
              <a:rPr lang="en-US" dirty="0" err="1"/>
              <a:t>Keshwani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Modern Data Platform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3 April 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Sales Manager, GBM Pakistan</a:t>
            </a:r>
          </a:p>
        </p:txBody>
      </p:sp>
    </p:spTree>
    <p:extLst>
      <p:ext uri="{BB962C8B-B14F-4D97-AF65-F5344CB8AC3E}">
        <p14:creationId xmlns="" xmlns:p14="http://schemas.microsoft.com/office/powerpoint/2010/main" val="3617846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0" y="587375"/>
            <a:ext cx="8027988" cy="417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Which Vehicle will reach 1km distance first?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46" y="2542192"/>
            <a:ext cx="3813901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041" y="2530368"/>
            <a:ext cx="3693974" cy="2297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7336" y="4991758"/>
            <a:ext cx="301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A</a:t>
            </a:r>
            <a:endParaRPr lang="en-US" sz="1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1977" y="4964168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B</a:t>
            </a:r>
            <a:endParaRPr lang="en-US" sz="15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202" y="1004923"/>
            <a:ext cx="2405777" cy="1370825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7932196" y="1887013"/>
            <a:ext cx="815866" cy="614858"/>
          </a:xfrm>
          <a:prstGeom prst="star5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12D9FC25-0DB4-D142-A810-BF562428266A}"/>
              </a:ext>
            </a:extLst>
          </p:cNvPr>
          <p:cNvSpPr txBox="1">
            <a:spLocks/>
          </p:cNvSpPr>
          <p:nvPr/>
        </p:nvSpPr>
        <p:spPr>
          <a:xfrm>
            <a:off x="-1" y="1002703"/>
            <a:ext cx="8028385" cy="443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/>
              <a:t>With 10 Tons of Cargo</a:t>
            </a:r>
          </a:p>
        </p:txBody>
      </p:sp>
    </p:spTree>
    <p:extLst>
      <p:ext uri="{BB962C8B-B14F-4D97-AF65-F5344CB8AC3E}">
        <p14:creationId xmlns="" xmlns:p14="http://schemas.microsoft.com/office/powerpoint/2010/main" val="165073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5305"/>
            <a:ext cx="9144000" cy="2413212"/>
          </a:xfrm>
          <a:prstGeom prst="rect">
            <a:avLst/>
          </a:prstGeom>
          <a:solidFill>
            <a:srgbClr val="0E3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5763" y="704463"/>
            <a:ext cx="511822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rgbClr val="FFFFFF">
                    <a:lumMod val="95000"/>
                  </a:srgbClr>
                </a:solidFill>
                <a:latin typeface="Arial" charset="0"/>
                <a:ea typeface="Arial" charset="0"/>
                <a:cs typeface="Arial" charset="0"/>
              </a:rPr>
              <a:t>IBM Power Systems</a:t>
            </a:r>
            <a:br>
              <a:rPr lang="en-US" sz="4000" b="1" kern="0" dirty="0">
                <a:solidFill>
                  <a:srgbClr val="FFFFFF">
                    <a:lumMod val="95000"/>
                  </a:srgb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b="1" kern="0" dirty="0">
                <a:solidFill>
                  <a:srgbClr val="FFFFFF">
                    <a:lumMod val="95000"/>
                  </a:srgbClr>
                </a:solidFill>
                <a:latin typeface="Arial" charset="0"/>
                <a:ea typeface="Arial" charset="0"/>
                <a:cs typeface="Arial" charset="0"/>
              </a:rPr>
              <a:t>an accelerated </a:t>
            </a:r>
            <a:br>
              <a:rPr lang="en-US" sz="2800" b="1" kern="0" dirty="0">
                <a:solidFill>
                  <a:srgbClr val="FFFFFF">
                    <a:lumMod val="95000"/>
                  </a:srgb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b="1" kern="0" dirty="0">
                <a:solidFill>
                  <a:srgbClr val="FFFFFF">
                    <a:lumMod val="95000"/>
                  </a:srgbClr>
                </a:solidFill>
                <a:latin typeface="Arial" charset="0"/>
                <a:ea typeface="Arial" charset="0"/>
                <a:cs typeface="Arial" charset="0"/>
              </a:rPr>
              <a:t>platform for </a:t>
            </a:r>
            <a:br>
              <a:rPr lang="en-US" sz="2800" b="1" kern="0" dirty="0">
                <a:solidFill>
                  <a:srgbClr val="FFFFFF">
                    <a:lumMod val="95000"/>
                  </a:srgb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b="1" kern="0" dirty="0">
                <a:solidFill>
                  <a:srgbClr val="FFFFFF">
                    <a:lumMod val="95000"/>
                  </a:srgbClr>
                </a:solidFill>
                <a:latin typeface="Arial" charset="0"/>
                <a:ea typeface="Arial" charset="0"/>
                <a:cs typeface="Arial" charset="0"/>
              </a:rPr>
              <a:t>cognitive computing</a:t>
            </a:r>
            <a:br>
              <a:rPr lang="en-US" sz="2800" b="1" kern="0" dirty="0">
                <a:solidFill>
                  <a:srgbClr val="FFFFFF">
                    <a:lumMod val="95000"/>
                  </a:srgb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2991591"/>
            <a:ext cx="9144000" cy="0"/>
          </a:xfrm>
          <a:prstGeom prst="line">
            <a:avLst/>
          </a:prstGeom>
          <a:ln w="698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203940" y="4282556"/>
            <a:ext cx="354874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606060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  <a:t>availability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606060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  <a:t>scalability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606060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  <a:t>reliability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606060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  <a:t>serviceability</a:t>
            </a:r>
          </a:p>
        </p:txBody>
      </p:sp>
      <p:sp>
        <p:nvSpPr>
          <p:cNvPr id="45" name="Rectangle 11"/>
          <p:cNvSpPr>
            <a:spLocks noChangeArrowheads="1"/>
          </p:cNvSpPr>
          <p:nvPr/>
        </p:nvSpPr>
        <p:spPr bwMode="auto">
          <a:xfrm>
            <a:off x="183530" y="4290370"/>
            <a:ext cx="279414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06060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  <a:t>processor cache</a:t>
            </a:r>
            <a:br>
              <a:rPr lang="en-US" sz="1600" b="1" dirty="0">
                <a:solidFill>
                  <a:srgbClr val="606060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</a:br>
            <a:r>
              <a:rPr lang="en-US" sz="1600" b="1" dirty="0">
                <a:solidFill>
                  <a:srgbClr val="606060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  <a:t>threads per core</a:t>
            </a: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06060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  <a:t>memory bandwidth</a:t>
            </a: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06060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  <a:t>open innovation</a:t>
            </a:r>
            <a:br>
              <a:rPr lang="en-US" sz="1600" b="1" dirty="0">
                <a:solidFill>
                  <a:srgbClr val="606060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</a:br>
            <a:r>
              <a:rPr lang="en-US" sz="1600" b="1" dirty="0">
                <a:solidFill>
                  <a:srgbClr val="606060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  <a:t>+++</a:t>
            </a:r>
          </a:p>
        </p:txBody>
      </p:sp>
      <p:sp>
        <p:nvSpPr>
          <p:cNvPr id="3" name="Rectangle 2"/>
          <p:cNvSpPr/>
          <p:nvPr/>
        </p:nvSpPr>
        <p:spPr>
          <a:xfrm>
            <a:off x="4984259" y="3142613"/>
            <a:ext cx="4031873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0" b="1" dirty="0">
                <a:latin typeface="Arial" panose="020B0604020202020204" pitchFamily="34" charset="0"/>
                <a:ea typeface="MS PGothic" pitchFamily="34" charset="-128"/>
                <a:cs typeface="ヒラギノ角ゴ Pro W3"/>
              </a:rPr>
              <a:t>BETTER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3529" y="3142613"/>
            <a:ext cx="4393001" cy="1246495"/>
            <a:chOff x="244703" y="3409743"/>
            <a:chExt cx="5857334" cy="1661994"/>
          </a:xfrm>
        </p:grpSpPr>
        <p:sp>
          <p:nvSpPr>
            <p:cNvPr id="44" name="Rectangle 11"/>
            <p:cNvSpPr>
              <a:spLocks noChangeArrowheads="1"/>
            </p:cNvSpPr>
            <p:nvPr/>
          </p:nvSpPr>
          <p:spPr bwMode="auto">
            <a:xfrm>
              <a:off x="244703" y="3409743"/>
              <a:ext cx="4181552" cy="1661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7500" b="1" dirty="0">
                  <a:latin typeface="Arial" panose="020B0604020202020204" pitchFamily="34" charset="0"/>
                  <a:ea typeface="MS PGothic" pitchFamily="34" charset="-128"/>
                  <a:cs typeface="ヒラギノ角ゴ Pro W3"/>
                </a:rPr>
                <a:t>MORE</a:t>
              </a:r>
              <a:endParaRPr lang="en-US" sz="7500" dirty="0">
                <a:latin typeface="Arial" panose="020B0604020202020204" pitchFamily="34" charset="0"/>
                <a:ea typeface="MS PGothic" pitchFamily="34" charset="-128"/>
                <a:cs typeface="ヒラギノ角ゴ Pro W3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125475" y="3686742"/>
              <a:ext cx="197656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i="1">
                  <a:latin typeface="Arial" panose="020B0604020202020204" pitchFamily="34" charset="0"/>
                  <a:ea typeface="MS PGothic" pitchFamily="34" charset="-128"/>
                  <a:cs typeface="ヒラギノ角ゴ Pro W3"/>
                </a:rPr>
                <a:t>vs. </a:t>
              </a:r>
              <a:br>
                <a:rPr lang="en-US" sz="2400" b="1" i="1">
                  <a:latin typeface="Arial" panose="020B0604020202020204" pitchFamily="34" charset="0"/>
                  <a:ea typeface="MS PGothic" pitchFamily="34" charset="-128"/>
                  <a:cs typeface="ヒラギノ角ゴ Pro W3"/>
                </a:rPr>
              </a:br>
              <a:r>
                <a:rPr lang="en-US" sz="2400" b="1" i="1" dirty="0">
                  <a:latin typeface="Arial" panose="020B0604020202020204" pitchFamily="34" charset="0"/>
                  <a:ea typeface="MS PGothic" pitchFamily="34" charset="-128"/>
                  <a:cs typeface="ヒラギノ角ゴ Pro W3"/>
                </a:rPr>
                <a:t>x86</a:t>
              </a:r>
              <a:endParaRPr lang="en-US" sz="1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3932265" y="3027195"/>
            <a:ext cx="9044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i="1">
                <a:solidFill>
                  <a:schemeClr val="accent1"/>
                </a:solidFill>
                <a:latin typeface="Arial" panose="020B0604020202020204" pitchFamily="34" charset="0"/>
                <a:ea typeface="MS PGothic" pitchFamily="34" charset="-128"/>
                <a:cs typeface="ヒラギノ角ゴ Pro W3"/>
              </a:rPr>
              <a:t>+</a:t>
            </a:r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C22724A-5E9A-4255-B877-DEB081475C30}"/>
              </a:ext>
            </a:extLst>
          </p:cNvPr>
          <p:cNvGrpSpPr/>
          <p:nvPr/>
        </p:nvGrpSpPr>
        <p:grpSpPr>
          <a:xfrm>
            <a:off x="3721147" y="1462740"/>
            <a:ext cx="5189201" cy="2075259"/>
            <a:chOff x="958148" y="1941131"/>
            <a:chExt cx="8112931" cy="2588412"/>
          </a:xfrm>
        </p:grpSpPr>
        <p:pic>
          <p:nvPicPr>
            <p:cNvPr id="13" name="Picture 12" descr="hyperconverge-sideShadow.png">
              <a:extLst>
                <a:ext uri="{FF2B5EF4-FFF2-40B4-BE49-F238E27FC236}">
                  <a16:creationId xmlns="" xmlns:a16="http://schemas.microsoft.com/office/drawing/2014/main" id="{F79FE514-6089-4203-9CB8-7A7357BCB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58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 rot="21440565">
              <a:off x="6294771" y="2727809"/>
              <a:ext cx="2130195" cy="1801734"/>
            </a:xfrm>
            <a:prstGeom prst="rect">
              <a:avLst/>
            </a:prstGeom>
          </p:spPr>
        </p:pic>
        <p:pic>
          <p:nvPicPr>
            <p:cNvPr id="14" name="Picture 13" descr="hyperconverge-frontShadow.png">
              <a:extLst>
                <a:ext uri="{FF2B5EF4-FFF2-40B4-BE49-F238E27FC236}">
                  <a16:creationId xmlns="" xmlns:a16="http://schemas.microsoft.com/office/drawing/2014/main" id="{E19A7EA2-970B-45D8-ACC8-BD5D9D4C5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3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0000">
              <a:off x="958148" y="3104938"/>
              <a:ext cx="8112931" cy="1283886"/>
            </a:xfrm>
            <a:prstGeom prst="rect">
              <a:avLst/>
            </a:prstGeom>
          </p:spPr>
        </p:pic>
        <p:pic>
          <p:nvPicPr>
            <p:cNvPr id="15" name="Picture 14" descr="hyperconverge-image-Cutout.png">
              <a:extLst>
                <a:ext uri="{FF2B5EF4-FFF2-40B4-BE49-F238E27FC236}">
                  <a16:creationId xmlns="" xmlns:a16="http://schemas.microsoft.com/office/drawing/2014/main" id="{2A4F98FA-F512-409C-9798-171C46616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4938" y="1941131"/>
              <a:ext cx="7842718" cy="2584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995346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Box 241"/>
          <p:cNvSpPr txBox="1"/>
          <p:nvPr/>
        </p:nvSpPr>
        <p:spPr>
          <a:xfrm>
            <a:off x="2" y="2839639"/>
            <a:ext cx="19190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Performance Cores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2052600" y="2832499"/>
            <a:ext cx="21130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Fast &amp; Large</a:t>
            </a:r>
          </a:p>
          <a:p>
            <a:pPr algn="ctr"/>
            <a:r>
              <a:rPr lang="en-US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Memory System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4349495" y="2746774"/>
            <a:ext cx="21762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Fast PowerAccel Interconnects for Accelerators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116351" y="3510045"/>
            <a:ext cx="15340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&gt;2X vs. Intel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2078167" y="3444373"/>
            <a:ext cx="20874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4-5X Memory Bandwidth</a:t>
            </a:r>
          </a:p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3X Cache vs. Intel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4380549" y="3501523"/>
            <a:ext cx="21185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NVLink 1.0</a:t>
            </a:r>
          </a:p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5x vs. Intel</a:t>
            </a:r>
          </a:p>
        </p:txBody>
      </p:sp>
      <p:grpSp>
        <p:nvGrpSpPr>
          <p:cNvPr id="248" name="Group 247"/>
          <p:cNvGrpSpPr/>
          <p:nvPr/>
        </p:nvGrpSpPr>
        <p:grpSpPr>
          <a:xfrm>
            <a:off x="4512424" y="1744726"/>
            <a:ext cx="1935547" cy="680939"/>
            <a:chOff x="6101982" y="1939598"/>
            <a:chExt cx="2758014" cy="970290"/>
          </a:xfrm>
        </p:grpSpPr>
        <p:cxnSp>
          <p:nvCxnSpPr>
            <p:cNvPr id="249" name="Straight Connector 248"/>
            <p:cNvCxnSpPr/>
            <p:nvPr/>
          </p:nvCxnSpPr>
          <p:spPr>
            <a:xfrm flipV="1">
              <a:off x="7110460" y="2350154"/>
              <a:ext cx="457200" cy="454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V="1">
              <a:off x="7110460" y="2508561"/>
              <a:ext cx="457200" cy="454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V="1">
              <a:off x="7110460" y="2191747"/>
              <a:ext cx="457200" cy="454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flipV="1">
              <a:off x="7110460" y="2666967"/>
              <a:ext cx="457200" cy="454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TextBox 252"/>
            <p:cNvSpPr txBox="1"/>
            <p:nvPr/>
          </p:nvSpPr>
          <p:spPr>
            <a:xfrm>
              <a:off x="7588652" y="1967326"/>
              <a:ext cx="1271344" cy="92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CAPI</a:t>
              </a:r>
            </a:p>
            <a:p>
              <a:r>
                <a:rPr lang="en-US" sz="1200" dirty="0"/>
                <a:t>NVLink</a:t>
              </a:r>
            </a:p>
            <a:p>
              <a:r>
                <a:rPr lang="en-US" sz="1200" dirty="0"/>
                <a:t>PCIe Gen3</a:t>
              </a:r>
            </a:p>
          </p:txBody>
        </p:sp>
        <p:grpSp>
          <p:nvGrpSpPr>
            <p:cNvPr id="254" name="Group 253"/>
            <p:cNvGrpSpPr/>
            <p:nvPr/>
          </p:nvGrpSpPr>
          <p:grpSpPr>
            <a:xfrm>
              <a:off x="6101982" y="1939598"/>
              <a:ext cx="1008478" cy="970290"/>
              <a:chOff x="8974901" y="2310378"/>
              <a:chExt cx="1008478" cy="970290"/>
            </a:xfrm>
          </p:grpSpPr>
          <p:sp>
            <p:nvSpPr>
              <p:cNvPr id="255" name="Rectangle 302"/>
              <p:cNvSpPr>
                <a:spLocks noChangeArrowheads="1"/>
              </p:cNvSpPr>
              <p:nvPr/>
            </p:nvSpPr>
            <p:spPr bwMode="auto">
              <a:xfrm>
                <a:off x="8974901" y="2310378"/>
                <a:ext cx="1008478" cy="970290"/>
              </a:xfrm>
              <a:prstGeom prst="rect">
                <a:avLst/>
              </a:prstGeom>
              <a:solidFill>
                <a:srgbClr val="54C6E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256" name="Rectangle 302"/>
              <p:cNvSpPr>
                <a:spLocks noChangeArrowheads="1"/>
              </p:cNvSpPr>
              <p:nvPr/>
            </p:nvSpPr>
            <p:spPr bwMode="auto">
              <a:xfrm>
                <a:off x="9104384" y="2439402"/>
                <a:ext cx="758679" cy="7516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9199635" y="2587094"/>
                <a:ext cx="548657" cy="460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chemeClr val="bg1"/>
                    </a:solidFill>
                  </a:rPr>
                  <a:t>P8</a:t>
                </a:r>
              </a:p>
            </p:txBody>
          </p:sp>
        </p:grpSp>
      </p:grpSp>
      <p:sp>
        <p:nvSpPr>
          <p:cNvPr id="258" name="TextBox 257"/>
          <p:cNvSpPr txBox="1"/>
          <p:nvPr/>
        </p:nvSpPr>
        <p:spPr>
          <a:xfrm>
            <a:off x="6686937" y="2751878"/>
            <a:ext cx="21762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Faster PowerAccel Interconnect for Accelerators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6804747" y="3510044"/>
            <a:ext cx="20584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OpenCAPI / NVLink 2.0 </a:t>
            </a:r>
          </a:p>
          <a:p>
            <a:pPr algn="ctr"/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9.5x vs. Intel</a:t>
            </a:r>
          </a:p>
        </p:txBody>
      </p:sp>
      <p:grpSp>
        <p:nvGrpSpPr>
          <p:cNvPr id="260" name="Group 259"/>
          <p:cNvGrpSpPr/>
          <p:nvPr/>
        </p:nvGrpSpPr>
        <p:grpSpPr>
          <a:xfrm>
            <a:off x="6877390" y="1753251"/>
            <a:ext cx="2080326" cy="692921"/>
            <a:chOff x="9189997" y="1955929"/>
            <a:chExt cx="2850547" cy="970290"/>
          </a:xfrm>
        </p:grpSpPr>
        <p:cxnSp>
          <p:nvCxnSpPr>
            <p:cNvPr id="261" name="Straight Connector 260"/>
            <p:cNvCxnSpPr/>
            <p:nvPr/>
          </p:nvCxnSpPr>
          <p:spPr>
            <a:xfrm flipV="1">
              <a:off x="10198475" y="2366485"/>
              <a:ext cx="457200" cy="454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V="1">
              <a:off x="10198475" y="2524892"/>
              <a:ext cx="457200" cy="454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V="1">
              <a:off x="10198475" y="2208078"/>
              <a:ext cx="457200" cy="454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V="1">
              <a:off x="10198475" y="2683298"/>
              <a:ext cx="457200" cy="454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TextBox 264"/>
            <p:cNvSpPr txBox="1"/>
            <p:nvPr/>
          </p:nvSpPr>
          <p:spPr>
            <a:xfrm>
              <a:off x="10676667" y="1983658"/>
              <a:ext cx="1363877" cy="905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OpenCAPI</a:t>
              </a:r>
            </a:p>
            <a:p>
              <a:r>
                <a:rPr lang="en-US" sz="1200" dirty="0"/>
                <a:t>NVLink 2.0</a:t>
              </a:r>
            </a:p>
            <a:p>
              <a:r>
                <a:rPr lang="en-US" sz="1200" dirty="0"/>
                <a:t>PCIe Gen4</a:t>
              </a:r>
            </a:p>
          </p:txBody>
        </p:sp>
        <p:grpSp>
          <p:nvGrpSpPr>
            <p:cNvPr id="266" name="Group 265"/>
            <p:cNvGrpSpPr/>
            <p:nvPr/>
          </p:nvGrpSpPr>
          <p:grpSpPr>
            <a:xfrm>
              <a:off x="9189997" y="1955929"/>
              <a:ext cx="1008478" cy="970290"/>
              <a:chOff x="8974901" y="2310378"/>
              <a:chExt cx="1008478" cy="970290"/>
            </a:xfrm>
          </p:grpSpPr>
          <p:sp>
            <p:nvSpPr>
              <p:cNvPr id="267" name="Rectangle 302"/>
              <p:cNvSpPr>
                <a:spLocks noChangeArrowheads="1"/>
              </p:cNvSpPr>
              <p:nvPr/>
            </p:nvSpPr>
            <p:spPr bwMode="auto">
              <a:xfrm>
                <a:off x="8974901" y="2310378"/>
                <a:ext cx="1008478" cy="970290"/>
              </a:xfrm>
              <a:prstGeom prst="rect">
                <a:avLst/>
              </a:prstGeom>
              <a:solidFill>
                <a:srgbClr val="54C6E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268" name="Rectangle 302"/>
              <p:cNvSpPr>
                <a:spLocks noChangeArrowheads="1"/>
              </p:cNvSpPr>
              <p:nvPr/>
            </p:nvSpPr>
            <p:spPr bwMode="auto">
              <a:xfrm>
                <a:off x="9104384" y="2439402"/>
                <a:ext cx="758679" cy="7516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9220141" y="2568295"/>
                <a:ext cx="527600" cy="452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chemeClr val="bg1"/>
                    </a:solidFill>
                  </a:rPr>
                  <a:t>P9</a:t>
                </a:r>
              </a:p>
            </p:txBody>
          </p:sp>
        </p:grpSp>
      </p:grpSp>
      <p:sp>
        <p:nvSpPr>
          <p:cNvPr id="270" name="Text Box 14"/>
          <p:cNvSpPr txBox="1">
            <a:spLocks noChangeArrowheads="1"/>
          </p:cNvSpPr>
          <p:nvPr/>
        </p:nvSpPr>
        <p:spPr bwMode="auto">
          <a:xfrm>
            <a:off x="862215" y="4314906"/>
            <a:ext cx="7355205" cy="4702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68580" tIns="42228" rIns="68580" bIns="34290"/>
          <a:lstStyle/>
          <a:p>
            <a:pPr algn="ctr" defTabSz="342884">
              <a:lnSpc>
                <a:spcPct val="93000"/>
              </a:lnSpc>
              <a:buClr>
                <a:srgbClr val="000000"/>
              </a:buClr>
              <a:buSzPct val="100000"/>
              <a:tabLst>
                <a:tab pos="542899" algn="l"/>
                <a:tab pos="1085796" algn="l"/>
              </a:tabLst>
              <a:defRPr/>
            </a:pPr>
            <a:r>
              <a:rPr lang="en-US" sz="1500" dirty="0">
                <a:solidFill>
                  <a:srgbClr val="0070C0"/>
                </a:solidFill>
                <a:ea typeface="Helvetica Neue" charset="0"/>
                <a:cs typeface="Helvetica Neue" charset="0"/>
              </a:rPr>
              <a:t>Power partnerships with accelerator industry players: </a:t>
            </a:r>
            <a:br>
              <a:rPr lang="en-US" sz="1500" dirty="0">
                <a:solidFill>
                  <a:srgbClr val="0070C0"/>
                </a:solidFill>
                <a:ea typeface="Helvetica Neue" charset="0"/>
                <a:cs typeface="Helvetica Neue" charset="0"/>
              </a:rPr>
            </a:br>
            <a:r>
              <a:rPr lang="en-US" sz="1500" dirty="0" err="1">
                <a:solidFill>
                  <a:srgbClr val="0070C0"/>
                </a:solidFill>
                <a:ea typeface="Helvetica Neue" charset="0"/>
                <a:cs typeface="Helvetica Neue" charset="0"/>
              </a:rPr>
              <a:t>Nvidia</a:t>
            </a:r>
            <a:r>
              <a:rPr lang="en-US" sz="1500" dirty="0">
                <a:solidFill>
                  <a:srgbClr val="0070C0"/>
                </a:solidFill>
                <a:ea typeface="Helvetica Neue" charset="0"/>
                <a:cs typeface="Helvetica Neue" charset="0"/>
              </a:rPr>
              <a:t> GPU, Xilinx, AMD GPU, open to other options</a:t>
            </a:r>
          </a:p>
        </p:txBody>
      </p:sp>
      <p:pic>
        <p:nvPicPr>
          <p:cNvPr id="272" name="Picture 27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5433" t="1966" r="9666" b="2623"/>
          <a:stretch/>
        </p:blipFill>
        <p:spPr>
          <a:xfrm>
            <a:off x="466382" y="1629365"/>
            <a:ext cx="1051825" cy="1039726"/>
          </a:xfrm>
          <a:prstGeom prst="ellipse">
            <a:avLst/>
          </a:prstGeom>
          <a:ln w="76200">
            <a:solidFill>
              <a:srgbClr val="54C6E3"/>
            </a:solidFill>
          </a:ln>
        </p:spPr>
      </p:pic>
      <p:grpSp>
        <p:nvGrpSpPr>
          <p:cNvPr id="273" name="Group 272"/>
          <p:cNvGrpSpPr/>
          <p:nvPr/>
        </p:nvGrpSpPr>
        <p:grpSpPr>
          <a:xfrm>
            <a:off x="2599811" y="1574273"/>
            <a:ext cx="1142940" cy="1142940"/>
            <a:chOff x="-1017555" y="1217160"/>
            <a:chExt cx="1523920" cy="1523920"/>
          </a:xfrm>
          <a:effectLst/>
        </p:grpSpPr>
        <p:sp>
          <p:nvSpPr>
            <p:cNvPr id="274" name="Oval 273"/>
            <p:cNvSpPr/>
            <p:nvPr/>
          </p:nvSpPr>
          <p:spPr bwMode="auto">
            <a:xfrm>
              <a:off x="-1017555" y="1217160"/>
              <a:ext cx="1523920" cy="15239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54C6E3"/>
              </a:solidFill>
              <a:miter lim="800000"/>
              <a:headEnd/>
              <a:tailEnd/>
            </a:ln>
            <a:effectLst/>
          </p:spPr>
          <p:txBody>
            <a:bodyPr lIns="157734" tIns="45720" rIns="67500" bIns="45720" rtlCol="0" anchor="ctr"/>
            <a:lstStyle/>
            <a:p>
              <a:pPr marL="257168" indent="-257168" algn="ctr" defTabSz="533387">
                <a:spcBef>
                  <a:spcPct val="40000"/>
                </a:spcBef>
              </a:pPr>
              <a:endParaRPr lang="en-US" sz="900" b="1" i="1" dirty="0">
                <a:latin typeface="Arial" charset="0"/>
              </a:endParaRPr>
            </a:p>
          </p:txBody>
        </p:sp>
        <p:grpSp>
          <p:nvGrpSpPr>
            <p:cNvPr id="275" name="Group 274"/>
            <p:cNvGrpSpPr/>
            <p:nvPr/>
          </p:nvGrpSpPr>
          <p:grpSpPr>
            <a:xfrm>
              <a:off x="-817290" y="1614428"/>
              <a:ext cx="1139446" cy="780153"/>
              <a:chOff x="2564946" y="2897365"/>
              <a:chExt cx="7062108" cy="3351392"/>
            </a:xfrm>
          </p:grpSpPr>
          <p:sp>
            <p:nvSpPr>
              <p:cNvPr id="276" name="Line 130"/>
              <p:cNvSpPr>
                <a:spLocks noChangeShapeType="1"/>
              </p:cNvSpPr>
              <p:nvPr/>
            </p:nvSpPr>
            <p:spPr bwMode="auto">
              <a:xfrm>
                <a:off x="3092766" y="2972463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Line 131"/>
              <p:cNvSpPr>
                <a:spLocks noChangeShapeType="1"/>
              </p:cNvSpPr>
              <p:nvPr/>
            </p:nvSpPr>
            <p:spPr bwMode="auto">
              <a:xfrm>
                <a:off x="3091685" y="3097511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Line 132"/>
              <p:cNvSpPr>
                <a:spLocks noChangeShapeType="1"/>
              </p:cNvSpPr>
              <p:nvPr/>
            </p:nvSpPr>
            <p:spPr bwMode="auto">
              <a:xfrm>
                <a:off x="3091685" y="3223611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Line 133"/>
              <p:cNvSpPr>
                <a:spLocks noChangeShapeType="1"/>
              </p:cNvSpPr>
              <p:nvPr/>
            </p:nvSpPr>
            <p:spPr bwMode="auto">
              <a:xfrm>
                <a:off x="3091685" y="3349710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80" name="Picture 2" descr="C:\Users\IBM_AD~1\AppData\Local\Temp\notesC9812B\Cen3_chip.jpg"/>
              <p:cNvPicPr>
                <a:picLocks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4331" y="2897365"/>
                <a:ext cx="480060" cy="527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1" name="Line 25"/>
              <p:cNvSpPr>
                <a:spLocks noChangeShapeType="1"/>
              </p:cNvSpPr>
              <p:nvPr/>
            </p:nvSpPr>
            <p:spPr bwMode="auto">
              <a:xfrm flipH="1">
                <a:off x="8668580" y="2972463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Line 26"/>
              <p:cNvSpPr>
                <a:spLocks noChangeShapeType="1"/>
              </p:cNvSpPr>
              <p:nvPr/>
            </p:nvSpPr>
            <p:spPr bwMode="auto">
              <a:xfrm flipH="1">
                <a:off x="8669663" y="3097511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Line 27"/>
              <p:cNvSpPr>
                <a:spLocks noChangeShapeType="1"/>
              </p:cNvSpPr>
              <p:nvPr/>
            </p:nvSpPr>
            <p:spPr bwMode="auto">
              <a:xfrm flipH="1">
                <a:off x="8669663" y="3223611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Line 28"/>
              <p:cNvSpPr>
                <a:spLocks noChangeShapeType="1"/>
              </p:cNvSpPr>
              <p:nvPr/>
            </p:nvSpPr>
            <p:spPr bwMode="auto">
              <a:xfrm flipH="1">
                <a:off x="8669663" y="3349710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85" name="Picture 284" descr="C:\Users\IBM_AD~1\AppData\Local\Temp\notesC9812B\Cen3_chip.jpg"/>
              <p:cNvPicPr>
                <a:picLocks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7032" y="2897365"/>
                <a:ext cx="480060" cy="527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" name="Line 130"/>
              <p:cNvSpPr>
                <a:spLocks noChangeShapeType="1"/>
              </p:cNvSpPr>
              <p:nvPr/>
            </p:nvSpPr>
            <p:spPr bwMode="auto">
              <a:xfrm>
                <a:off x="3092766" y="3707922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Line 131"/>
              <p:cNvSpPr>
                <a:spLocks noChangeShapeType="1"/>
              </p:cNvSpPr>
              <p:nvPr/>
            </p:nvSpPr>
            <p:spPr bwMode="auto">
              <a:xfrm>
                <a:off x="3091685" y="3832970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Line 132"/>
              <p:cNvSpPr>
                <a:spLocks noChangeShapeType="1"/>
              </p:cNvSpPr>
              <p:nvPr/>
            </p:nvSpPr>
            <p:spPr bwMode="auto">
              <a:xfrm>
                <a:off x="3091685" y="3959070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Line 133"/>
              <p:cNvSpPr>
                <a:spLocks noChangeShapeType="1"/>
              </p:cNvSpPr>
              <p:nvPr/>
            </p:nvSpPr>
            <p:spPr bwMode="auto">
              <a:xfrm>
                <a:off x="3091685" y="4085169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90" name="Picture 2" descr="C:\Users\IBM_AD~1\AppData\Local\Temp\notesC9812B\Cen3_chip.jpg"/>
              <p:cNvPicPr>
                <a:picLocks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4331" y="3632824"/>
                <a:ext cx="480060" cy="527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1" name="Line 25"/>
              <p:cNvSpPr>
                <a:spLocks noChangeShapeType="1"/>
              </p:cNvSpPr>
              <p:nvPr/>
            </p:nvSpPr>
            <p:spPr bwMode="auto">
              <a:xfrm flipH="1">
                <a:off x="8668580" y="3707922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Line 26"/>
              <p:cNvSpPr>
                <a:spLocks noChangeShapeType="1"/>
              </p:cNvSpPr>
              <p:nvPr/>
            </p:nvSpPr>
            <p:spPr bwMode="auto">
              <a:xfrm flipH="1">
                <a:off x="8669663" y="3832970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Line 27"/>
              <p:cNvSpPr>
                <a:spLocks noChangeShapeType="1"/>
              </p:cNvSpPr>
              <p:nvPr/>
            </p:nvSpPr>
            <p:spPr bwMode="auto">
              <a:xfrm flipH="1">
                <a:off x="8669663" y="3959070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Line 28"/>
              <p:cNvSpPr>
                <a:spLocks noChangeShapeType="1"/>
              </p:cNvSpPr>
              <p:nvPr/>
            </p:nvSpPr>
            <p:spPr bwMode="auto">
              <a:xfrm flipH="1">
                <a:off x="8669663" y="4085169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95" name="Picture 294" descr="C:\Users\IBM_AD~1\AppData\Local\Temp\notesC9812B\Cen3_chip.jpg"/>
              <p:cNvPicPr>
                <a:picLocks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7032" y="3632824"/>
                <a:ext cx="480060" cy="527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6" name="Line 130"/>
              <p:cNvSpPr>
                <a:spLocks noChangeShapeType="1"/>
              </p:cNvSpPr>
              <p:nvPr/>
            </p:nvSpPr>
            <p:spPr bwMode="auto">
              <a:xfrm>
                <a:off x="3091685" y="4443381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Line 131"/>
              <p:cNvSpPr>
                <a:spLocks noChangeShapeType="1"/>
              </p:cNvSpPr>
              <p:nvPr/>
            </p:nvSpPr>
            <p:spPr bwMode="auto">
              <a:xfrm>
                <a:off x="3091685" y="4568430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Line 132"/>
              <p:cNvSpPr>
                <a:spLocks noChangeShapeType="1"/>
              </p:cNvSpPr>
              <p:nvPr/>
            </p:nvSpPr>
            <p:spPr bwMode="auto">
              <a:xfrm>
                <a:off x="3091685" y="4694529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Line 133"/>
              <p:cNvSpPr>
                <a:spLocks noChangeShapeType="1"/>
              </p:cNvSpPr>
              <p:nvPr/>
            </p:nvSpPr>
            <p:spPr bwMode="auto">
              <a:xfrm>
                <a:off x="3091685" y="4820628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00" name="Picture 2" descr="C:\Users\IBM_AD~1\AppData\Local\Temp\notesC9812B\Cen3_chip.jpg"/>
              <p:cNvPicPr>
                <a:picLocks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4331" y="4368283"/>
                <a:ext cx="480060" cy="527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1" name="Line 25"/>
              <p:cNvSpPr>
                <a:spLocks noChangeShapeType="1"/>
              </p:cNvSpPr>
              <p:nvPr/>
            </p:nvSpPr>
            <p:spPr bwMode="auto">
              <a:xfrm flipH="1">
                <a:off x="8668580" y="4443381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Line 26"/>
              <p:cNvSpPr>
                <a:spLocks noChangeShapeType="1"/>
              </p:cNvSpPr>
              <p:nvPr/>
            </p:nvSpPr>
            <p:spPr bwMode="auto">
              <a:xfrm flipH="1">
                <a:off x="8669663" y="4568429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Line 27"/>
              <p:cNvSpPr>
                <a:spLocks noChangeShapeType="1"/>
              </p:cNvSpPr>
              <p:nvPr/>
            </p:nvSpPr>
            <p:spPr bwMode="auto">
              <a:xfrm flipH="1">
                <a:off x="8669663" y="4694529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Line 28"/>
              <p:cNvSpPr>
                <a:spLocks noChangeShapeType="1"/>
              </p:cNvSpPr>
              <p:nvPr/>
            </p:nvSpPr>
            <p:spPr bwMode="auto">
              <a:xfrm flipH="1">
                <a:off x="8669663" y="4820628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05" name="Picture 304" descr="C:\Users\IBM_AD~1\AppData\Local\Temp\notesC9812B\Cen3_chip.jpg"/>
              <p:cNvPicPr>
                <a:picLocks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7032" y="4368283"/>
                <a:ext cx="480060" cy="527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6" name="Line 130"/>
              <p:cNvSpPr>
                <a:spLocks noChangeShapeType="1"/>
              </p:cNvSpPr>
              <p:nvPr/>
            </p:nvSpPr>
            <p:spPr bwMode="auto">
              <a:xfrm>
                <a:off x="3091685" y="5178840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Line 131"/>
              <p:cNvSpPr>
                <a:spLocks noChangeShapeType="1"/>
              </p:cNvSpPr>
              <p:nvPr/>
            </p:nvSpPr>
            <p:spPr bwMode="auto">
              <a:xfrm>
                <a:off x="3091685" y="5303889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Line 132"/>
              <p:cNvSpPr>
                <a:spLocks noChangeShapeType="1"/>
              </p:cNvSpPr>
              <p:nvPr/>
            </p:nvSpPr>
            <p:spPr bwMode="auto">
              <a:xfrm>
                <a:off x="3091685" y="5429988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Line 133"/>
              <p:cNvSpPr>
                <a:spLocks noChangeShapeType="1"/>
              </p:cNvSpPr>
              <p:nvPr/>
            </p:nvSpPr>
            <p:spPr bwMode="auto">
              <a:xfrm>
                <a:off x="3091685" y="5556087"/>
                <a:ext cx="421744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10" name="Picture 2" descr="C:\Users\IBM_AD~1\AppData\Local\Temp\notesC9812B\Cen3_chip.jpg"/>
              <p:cNvPicPr>
                <a:picLocks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4331" y="5103742"/>
                <a:ext cx="480060" cy="527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1" name="Line 25"/>
              <p:cNvSpPr>
                <a:spLocks noChangeShapeType="1"/>
              </p:cNvSpPr>
              <p:nvPr/>
            </p:nvSpPr>
            <p:spPr bwMode="auto">
              <a:xfrm flipH="1">
                <a:off x="8668580" y="5178840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Line 26"/>
              <p:cNvSpPr>
                <a:spLocks noChangeShapeType="1"/>
              </p:cNvSpPr>
              <p:nvPr/>
            </p:nvSpPr>
            <p:spPr bwMode="auto">
              <a:xfrm flipH="1">
                <a:off x="8669663" y="5303888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Line 27"/>
              <p:cNvSpPr>
                <a:spLocks noChangeShapeType="1"/>
              </p:cNvSpPr>
              <p:nvPr/>
            </p:nvSpPr>
            <p:spPr bwMode="auto">
              <a:xfrm flipH="1">
                <a:off x="8669663" y="5429988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Line 28"/>
              <p:cNvSpPr>
                <a:spLocks noChangeShapeType="1"/>
              </p:cNvSpPr>
              <p:nvPr/>
            </p:nvSpPr>
            <p:spPr bwMode="auto">
              <a:xfrm flipH="1">
                <a:off x="8669663" y="5556087"/>
                <a:ext cx="422276" cy="0"/>
              </a:xfrm>
              <a:prstGeom prst="line">
                <a:avLst/>
              </a:prstGeom>
              <a:noFill/>
              <a:ln w="25400">
                <a:solidFill>
                  <a:schemeClr val="accent1">
                    <a:lumMod val="75000"/>
                  </a:schemeClr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15" name="Picture 314" descr="C:\Users\IBM_AD~1\AppData\Local\Temp\notesC9812B\Cen3_chip.jpg"/>
              <p:cNvPicPr>
                <a:picLocks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7032" y="5103742"/>
                <a:ext cx="480060" cy="527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6" name="Rectangle 2"/>
              <p:cNvSpPr>
                <a:spLocks noChangeAspect="1" noChangeArrowheads="1"/>
              </p:cNvSpPr>
              <p:nvPr/>
            </p:nvSpPr>
            <p:spPr bwMode="auto">
              <a:xfrm>
                <a:off x="5045809" y="4926609"/>
                <a:ext cx="2098283" cy="1322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eaLnBrk="0" hangingPunct="0"/>
                <a:r>
                  <a:rPr lang="en-US" sz="15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P8</a:t>
                </a:r>
              </a:p>
            </p:txBody>
          </p:sp>
          <p:sp>
            <p:nvSpPr>
              <p:cNvPr id="317" name="Rounded Rectangle 316"/>
              <p:cNvSpPr>
                <a:spLocks noChangeAspect="1"/>
              </p:cNvSpPr>
              <p:nvPr/>
            </p:nvSpPr>
            <p:spPr>
              <a:xfrm>
                <a:off x="9140136" y="291901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18" name="Rounded Rectangle 317"/>
              <p:cNvSpPr>
                <a:spLocks noChangeAspect="1"/>
              </p:cNvSpPr>
              <p:nvPr/>
            </p:nvSpPr>
            <p:spPr>
              <a:xfrm>
                <a:off x="9274913" y="291901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19" name="Rounded Rectangle 318"/>
              <p:cNvSpPr>
                <a:spLocks noChangeAspect="1"/>
              </p:cNvSpPr>
              <p:nvPr/>
            </p:nvSpPr>
            <p:spPr>
              <a:xfrm>
                <a:off x="9409690" y="291901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20" name="Rounded Rectangle 319"/>
              <p:cNvSpPr>
                <a:spLocks noChangeAspect="1"/>
              </p:cNvSpPr>
              <p:nvPr/>
            </p:nvSpPr>
            <p:spPr>
              <a:xfrm>
                <a:off x="9140136" y="3053915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21" name="Rounded Rectangle 320"/>
              <p:cNvSpPr>
                <a:spLocks noChangeAspect="1"/>
              </p:cNvSpPr>
              <p:nvPr/>
            </p:nvSpPr>
            <p:spPr>
              <a:xfrm>
                <a:off x="9140136" y="318881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22" name="Rounded Rectangle 321"/>
              <p:cNvSpPr>
                <a:spLocks noChangeAspect="1"/>
              </p:cNvSpPr>
              <p:nvPr/>
            </p:nvSpPr>
            <p:spPr>
              <a:xfrm>
                <a:off x="9274913" y="3053915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23" name="Rounded Rectangle 322"/>
              <p:cNvSpPr>
                <a:spLocks noChangeAspect="1"/>
              </p:cNvSpPr>
              <p:nvPr/>
            </p:nvSpPr>
            <p:spPr>
              <a:xfrm>
                <a:off x="9274913" y="318881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24" name="Rounded Rectangle 323"/>
              <p:cNvSpPr>
                <a:spLocks noChangeAspect="1"/>
              </p:cNvSpPr>
              <p:nvPr/>
            </p:nvSpPr>
            <p:spPr>
              <a:xfrm>
                <a:off x="9409690" y="3053915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25" name="Rounded Rectangle 324"/>
              <p:cNvSpPr>
                <a:spLocks noChangeAspect="1"/>
              </p:cNvSpPr>
              <p:nvPr/>
            </p:nvSpPr>
            <p:spPr>
              <a:xfrm>
                <a:off x="9409690" y="318881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26" name="Rounded Rectangle 325"/>
              <p:cNvSpPr>
                <a:spLocks noChangeAspect="1"/>
              </p:cNvSpPr>
              <p:nvPr/>
            </p:nvSpPr>
            <p:spPr>
              <a:xfrm>
                <a:off x="9140136" y="332372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27" name="Rounded Rectangle 326"/>
              <p:cNvSpPr>
                <a:spLocks noChangeAspect="1"/>
              </p:cNvSpPr>
              <p:nvPr/>
            </p:nvSpPr>
            <p:spPr>
              <a:xfrm>
                <a:off x="9274913" y="332372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28" name="Rounded Rectangle 327"/>
              <p:cNvSpPr>
                <a:spLocks noChangeAspect="1"/>
              </p:cNvSpPr>
              <p:nvPr/>
            </p:nvSpPr>
            <p:spPr>
              <a:xfrm>
                <a:off x="9409690" y="332372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29" name="Rounded Rectangle 328"/>
              <p:cNvSpPr>
                <a:spLocks noChangeAspect="1"/>
              </p:cNvSpPr>
              <p:nvPr/>
            </p:nvSpPr>
            <p:spPr>
              <a:xfrm>
                <a:off x="9544466" y="291901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30" name="Rounded Rectangle 329"/>
              <p:cNvSpPr>
                <a:spLocks noChangeAspect="1"/>
              </p:cNvSpPr>
              <p:nvPr/>
            </p:nvSpPr>
            <p:spPr>
              <a:xfrm>
                <a:off x="9544466" y="3053915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31" name="Rounded Rectangle 330"/>
              <p:cNvSpPr>
                <a:spLocks noChangeAspect="1"/>
              </p:cNvSpPr>
              <p:nvPr/>
            </p:nvSpPr>
            <p:spPr>
              <a:xfrm>
                <a:off x="9544466" y="318881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32" name="Rounded Rectangle 331"/>
              <p:cNvSpPr>
                <a:spLocks noChangeAspect="1"/>
              </p:cNvSpPr>
              <p:nvPr/>
            </p:nvSpPr>
            <p:spPr>
              <a:xfrm>
                <a:off x="9544466" y="332372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33" name="Rounded Rectangle 332"/>
              <p:cNvSpPr>
                <a:spLocks noChangeAspect="1"/>
              </p:cNvSpPr>
              <p:nvPr/>
            </p:nvSpPr>
            <p:spPr>
              <a:xfrm>
                <a:off x="9140136" y="365447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34" name="Rounded Rectangle 333"/>
              <p:cNvSpPr>
                <a:spLocks noChangeAspect="1"/>
              </p:cNvSpPr>
              <p:nvPr/>
            </p:nvSpPr>
            <p:spPr>
              <a:xfrm>
                <a:off x="9274913" y="365447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35" name="Rounded Rectangle 334"/>
              <p:cNvSpPr>
                <a:spLocks noChangeAspect="1"/>
              </p:cNvSpPr>
              <p:nvPr/>
            </p:nvSpPr>
            <p:spPr>
              <a:xfrm>
                <a:off x="9409690" y="365447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36" name="Rounded Rectangle 335"/>
              <p:cNvSpPr>
                <a:spLocks noChangeAspect="1"/>
              </p:cNvSpPr>
              <p:nvPr/>
            </p:nvSpPr>
            <p:spPr>
              <a:xfrm>
                <a:off x="9140136" y="3789374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37" name="Rounded Rectangle 336"/>
              <p:cNvSpPr>
                <a:spLocks noChangeAspect="1"/>
              </p:cNvSpPr>
              <p:nvPr/>
            </p:nvSpPr>
            <p:spPr>
              <a:xfrm>
                <a:off x="9140136" y="3924278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38" name="Rounded Rectangle 337"/>
              <p:cNvSpPr>
                <a:spLocks noChangeAspect="1"/>
              </p:cNvSpPr>
              <p:nvPr/>
            </p:nvSpPr>
            <p:spPr>
              <a:xfrm>
                <a:off x="9274913" y="3789374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39" name="Rounded Rectangle 338"/>
              <p:cNvSpPr>
                <a:spLocks noChangeAspect="1"/>
              </p:cNvSpPr>
              <p:nvPr/>
            </p:nvSpPr>
            <p:spPr>
              <a:xfrm>
                <a:off x="9274913" y="3924278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40" name="Rounded Rectangle 339"/>
              <p:cNvSpPr>
                <a:spLocks noChangeAspect="1"/>
              </p:cNvSpPr>
              <p:nvPr/>
            </p:nvSpPr>
            <p:spPr>
              <a:xfrm>
                <a:off x="9409690" y="3789374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41" name="Rounded Rectangle 340"/>
              <p:cNvSpPr>
                <a:spLocks noChangeAspect="1"/>
              </p:cNvSpPr>
              <p:nvPr/>
            </p:nvSpPr>
            <p:spPr>
              <a:xfrm>
                <a:off x="9409690" y="3924278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42" name="Rounded Rectangle 341"/>
              <p:cNvSpPr>
                <a:spLocks noChangeAspect="1"/>
              </p:cNvSpPr>
              <p:nvPr/>
            </p:nvSpPr>
            <p:spPr>
              <a:xfrm>
                <a:off x="9140136" y="405918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43" name="Rounded Rectangle 342"/>
              <p:cNvSpPr>
                <a:spLocks noChangeAspect="1"/>
              </p:cNvSpPr>
              <p:nvPr/>
            </p:nvSpPr>
            <p:spPr>
              <a:xfrm>
                <a:off x="9274913" y="405918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44" name="Rounded Rectangle 343"/>
              <p:cNvSpPr>
                <a:spLocks noChangeAspect="1"/>
              </p:cNvSpPr>
              <p:nvPr/>
            </p:nvSpPr>
            <p:spPr>
              <a:xfrm>
                <a:off x="9409690" y="405918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45" name="Rounded Rectangle 344"/>
              <p:cNvSpPr>
                <a:spLocks noChangeAspect="1"/>
              </p:cNvSpPr>
              <p:nvPr/>
            </p:nvSpPr>
            <p:spPr>
              <a:xfrm>
                <a:off x="9544466" y="365447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46" name="Rounded Rectangle 345"/>
              <p:cNvSpPr>
                <a:spLocks noChangeAspect="1"/>
              </p:cNvSpPr>
              <p:nvPr/>
            </p:nvSpPr>
            <p:spPr>
              <a:xfrm>
                <a:off x="9544466" y="3789374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47" name="Rounded Rectangle 346"/>
              <p:cNvSpPr>
                <a:spLocks noChangeAspect="1"/>
              </p:cNvSpPr>
              <p:nvPr/>
            </p:nvSpPr>
            <p:spPr>
              <a:xfrm>
                <a:off x="9544466" y="3924278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48" name="Rounded Rectangle 347"/>
              <p:cNvSpPr>
                <a:spLocks noChangeAspect="1"/>
              </p:cNvSpPr>
              <p:nvPr/>
            </p:nvSpPr>
            <p:spPr>
              <a:xfrm>
                <a:off x="9544466" y="405918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49" name="Rounded Rectangle 348"/>
              <p:cNvSpPr>
                <a:spLocks noChangeAspect="1"/>
              </p:cNvSpPr>
              <p:nvPr/>
            </p:nvSpPr>
            <p:spPr>
              <a:xfrm>
                <a:off x="9140136" y="438993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50" name="Rounded Rectangle 349"/>
              <p:cNvSpPr>
                <a:spLocks noChangeAspect="1"/>
              </p:cNvSpPr>
              <p:nvPr/>
            </p:nvSpPr>
            <p:spPr>
              <a:xfrm>
                <a:off x="9274913" y="438993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51" name="Rounded Rectangle 350"/>
              <p:cNvSpPr>
                <a:spLocks noChangeAspect="1"/>
              </p:cNvSpPr>
              <p:nvPr/>
            </p:nvSpPr>
            <p:spPr>
              <a:xfrm>
                <a:off x="9409690" y="438993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52" name="Rounded Rectangle 351"/>
              <p:cNvSpPr>
                <a:spLocks noChangeAspect="1"/>
              </p:cNvSpPr>
              <p:nvPr/>
            </p:nvSpPr>
            <p:spPr>
              <a:xfrm>
                <a:off x="9140136" y="4524833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53" name="Rounded Rectangle 352"/>
              <p:cNvSpPr>
                <a:spLocks noChangeAspect="1"/>
              </p:cNvSpPr>
              <p:nvPr/>
            </p:nvSpPr>
            <p:spPr>
              <a:xfrm>
                <a:off x="9140136" y="4659737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54" name="Rounded Rectangle 353"/>
              <p:cNvSpPr>
                <a:spLocks noChangeAspect="1"/>
              </p:cNvSpPr>
              <p:nvPr/>
            </p:nvSpPr>
            <p:spPr>
              <a:xfrm>
                <a:off x="9274913" y="4524833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55" name="Rounded Rectangle 354"/>
              <p:cNvSpPr>
                <a:spLocks noChangeAspect="1"/>
              </p:cNvSpPr>
              <p:nvPr/>
            </p:nvSpPr>
            <p:spPr>
              <a:xfrm>
                <a:off x="9274913" y="4659737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56" name="Rounded Rectangle 355"/>
              <p:cNvSpPr>
                <a:spLocks noChangeAspect="1"/>
              </p:cNvSpPr>
              <p:nvPr/>
            </p:nvSpPr>
            <p:spPr>
              <a:xfrm>
                <a:off x="9409690" y="4524833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57" name="Rounded Rectangle 356"/>
              <p:cNvSpPr>
                <a:spLocks noChangeAspect="1"/>
              </p:cNvSpPr>
              <p:nvPr/>
            </p:nvSpPr>
            <p:spPr>
              <a:xfrm>
                <a:off x="9409690" y="4659737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58" name="Rounded Rectangle 357"/>
              <p:cNvSpPr>
                <a:spLocks noChangeAspect="1"/>
              </p:cNvSpPr>
              <p:nvPr/>
            </p:nvSpPr>
            <p:spPr>
              <a:xfrm>
                <a:off x="9140136" y="479464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59" name="Rounded Rectangle 358"/>
              <p:cNvSpPr>
                <a:spLocks noChangeAspect="1"/>
              </p:cNvSpPr>
              <p:nvPr/>
            </p:nvSpPr>
            <p:spPr>
              <a:xfrm>
                <a:off x="9274913" y="479464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60" name="Rounded Rectangle 359"/>
              <p:cNvSpPr>
                <a:spLocks noChangeAspect="1"/>
              </p:cNvSpPr>
              <p:nvPr/>
            </p:nvSpPr>
            <p:spPr>
              <a:xfrm>
                <a:off x="9409690" y="479464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61" name="Rounded Rectangle 360"/>
              <p:cNvSpPr>
                <a:spLocks noChangeAspect="1"/>
              </p:cNvSpPr>
              <p:nvPr/>
            </p:nvSpPr>
            <p:spPr>
              <a:xfrm>
                <a:off x="9544466" y="438993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62" name="Rounded Rectangle 361"/>
              <p:cNvSpPr>
                <a:spLocks noChangeAspect="1"/>
              </p:cNvSpPr>
              <p:nvPr/>
            </p:nvSpPr>
            <p:spPr>
              <a:xfrm>
                <a:off x="9544466" y="4524833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63" name="Rounded Rectangle 362"/>
              <p:cNvSpPr>
                <a:spLocks noChangeAspect="1"/>
              </p:cNvSpPr>
              <p:nvPr/>
            </p:nvSpPr>
            <p:spPr>
              <a:xfrm>
                <a:off x="9544466" y="4659737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64" name="Rounded Rectangle 363"/>
              <p:cNvSpPr>
                <a:spLocks noChangeAspect="1"/>
              </p:cNvSpPr>
              <p:nvPr/>
            </p:nvSpPr>
            <p:spPr>
              <a:xfrm>
                <a:off x="9544466" y="479464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65" name="Rounded Rectangle 364"/>
              <p:cNvSpPr>
                <a:spLocks noChangeAspect="1"/>
              </p:cNvSpPr>
              <p:nvPr/>
            </p:nvSpPr>
            <p:spPr>
              <a:xfrm>
                <a:off x="9140136" y="512538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66" name="Rounded Rectangle 365"/>
              <p:cNvSpPr>
                <a:spLocks noChangeAspect="1"/>
              </p:cNvSpPr>
              <p:nvPr/>
            </p:nvSpPr>
            <p:spPr>
              <a:xfrm>
                <a:off x="9274913" y="512538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67" name="Rounded Rectangle 366"/>
              <p:cNvSpPr>
                <a:spLocks noChangeAspect="1"/>
              </p:cNvSpPr>
              <p:nvPr/>
            </p:nvSpPr>
            <p:spPr>
              <a:xfrm>
                <a:off x="9409690" y="512538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68" name="Rounded Rectangle 367"/>
              <p:cNvSpPr>
                <a:spLocks noChangeAspect="1"/>
              </p:cNvSpPr>
              <p:nvPr/>
            </p:nvSpPr>
            <p:spPr>
              <a:xfrm>
                <a:off x="9140136" y="526029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69" name="Rounded Rectangle 368"/>
              <p:cNvSpPr>
                <a:spLocks noChangeAspect="1"/>
              </p:cNvSpPr>
              <p:nvPr/>
            </p:nvSpPr>
            <p:spPr>
              <a:xfrm>
                <a:off x="9140136" y="5395196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70" name="Rounded Rectangle 369"/>
              <p:cNvSpPr>
                <a:spLocks noChangeAspect="1"/>
              </p:cNvSpPr>
              <p:nvPr/>
            </p:nvSpPr>
            <p:spPr>
              <a:xfrm>
                <a:off x="9274913" y="526029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71" name="Rounded Rectangle 370"/>
              <p:cNvSpPr>
                <a:spLocks noChangeAspect="1"/>
              </p:cNvSpPr>
              <p:nvPr/>
            </p:nvSpPr>
            <p:spPr>
              <a:xfrm>
                <a:off x="9274913" y="5395196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72" name="Rounded Rectangle 371"/>
              <p:cNvSpPr>
                <a:spLocks noChangeAspect="1"/>
              </p:cNvSpPr>
              <p:nvPr/>
            </p:nvSpPr>
            <p:spPr>
              <a:xfrm>
                <a:off x="9409690" y="526029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73" name="Rounded Rectangle 372"/>
              <p:cNvSpPr>
                <a:spLocks noChangeAspect="1"/>
              </p:cNvSpPr>
              <p:nvPr/>
            </p:nvSpPr>
            <p:spPr>
              <a:xfrm>
                <a:off x="9409690" y="5395196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74" name="Rounded Rectangle 373"/>
              <p:cNvSpPr>
                <a:spLocks noChangeAspect="1"/>
              </p:cNvSpPr>
              <p:nvPr/>
            </p:nvSpPr>
            <p:spPr>
              <a:xfrm>
                <a:off x="9140136" y="553009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75" name="Rounded Rectangle 374"/>
              <p:cNvSpPr>
                <a:spLocks noChangeAspect="1"/>
              </p:cNvSpPr>
              <p:nvPr/>
            </p:nvSpPr>
            <p:spPr>
              <a:xfrm>
                <a:off x="9274913" y="553009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76" name="Rounded Rectangle 375"/>
              <p:cNvSpPr>
                <a:spLocks noChangeAspect="1"/>
              </p:cNvSpPr>
              <p:nvPr/>
            </p:nvSpPr>
            <p:spPr>
              <a:xfrm>
                <a:off x="9409690" y="553009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77" name="Rounded Rectangle 376"/>
              <p:cNvSpPr>
                <a:spLocks noChangeAspect="1"/>
              </p:cNvSpPr>
              <p:nvPr/>
            </p:nvSpPr>
            <p:spPr>
              <a:xfrm>
                <a:off x="9544466" y="512538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78" name="Rounded Rectangle 377"/>
              <p:cNvSpPr>
                <a:spLocks noChangeAspect="1"/>
              </p:cNvSpPr>
              <p:nvPr/>
            </p:nvSpPr>
            <p:spPr>
              <a:xfrm>
                <a:off x="9544466" y="526029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79" name="Rounded Rectangle 378"/>
              <p:cNvSpPr>
                <a:spLocks noChangeAspect="1"/>
              </p:cNvSpPr>
              <p:nvPr/>
            </p:nvSpPr>
            <p:spPr>
              <a:xfrm>
                <a:off x="9544466" y="5395196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80" name="Rounded Rectangle 379"/>
              <p:cNvSpPr>
                <a:spLocks noChangeAspect="1"/>
              </p:cNvSpPr>
              <p:nvPr/>
            </p:nvSpPr>
            <p:spPr>
              <a:xfrm>
                <a:off x="9544466" y="553009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81" name="Rounded Rectangle 380"/>
              <p:cNvSpPr>
                <a:spLocks noChangeAspect="1"/>
              </p:cNvSpPr>
              <p:nvPr/>
            </p:nvSpPr>
            <p:spPr>
              <a:xfrm>
                <a:off x="2564946" y="291901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82" name="Rounded Rectangle 381"/>
              <p:cNvSpPr>
                <a:spLocks noChangeAspect="1"/>
              </p:cNvSpPr>
              <p:nvPr/>
            </p:nvSpPr>
            <p:spPr>
              <a:xfrm>
                <a:off x="2699723" y="291901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83" name="Rounded Rectangle 382"/>
              <p:cNvSpPr>
                <a:spLocks noChangeAspect="1"/>
              </p:cNvSpPr>
              <p:nvPr/>
            </p:nvSpPr>
            <p:spPr>
              <a:xfrm>
                <a:off x="2834500" y="291901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84" name="Rounded Rectangle 383"/>
              <p:cNvSpPr>
                <a:spLocks noChangeAspect="1"/>
              </p:cNvSpPr>
              <p:nvPr/>
            </p:nvSpPr>
            <p:spPr>
              <a:xfrm>
                <a:off x="2564946" y="3053915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85" name="Rounded Rectangle 384"/>
              <p:cNvSpPr>
                <a:spLocks noChangeAspect="1"/>
              </p:cNvSpPr>
              <p:nvPr/>
            </p:nvSpPr>
            <p:spPr>
              <a:xfrm>
                <a:off x="2564946" y="318881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86" name="Rounded Rectangle 385"/>
              <p:cNvSpPr>
                <a:spLocks noChangeAspect="1"/>
              </p:cNvSpPr>
              <p:nvPr/>
            </p:nvSpPr>
            <p:spPr>
              <a:xfrm>
                <a:off x="2699723" y="3053915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87" name="Rounded Rectangle 386"/>
              <p:cNvSpPr>
                <a:spLocks noChangeAspect="1"/>
              </p:cNvSpPr>
              <p:nvPr/>
            </p:nvSpPr>
            <p:spPr>
              <a:xfrm>
                <a:off x="2699723" y="318881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88" name="Rounded Rectangle 387"/>
              <p:cNvSpPr>
                <a:spLocks noChangeAspect="1"/>
              </p:cNvSpPr>
              <p:nvPr/>
            </p:nvSpPr>
            <p:spPr>
              <a:xfrm>
                <a:off x="2834500" y="3053915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89" name="Rounded Rectangle 388"/>
              <p:cNvSpPr>
                <a:spLocks noChangeAspect="1"/>
              </p:cNvSpPr>
              <p:nvPr/>
            </p:nvSpPr>
            <p:spPr>
              <a:xfrm>
                <a:off x="2834500" y="318881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90" name="Rounded Rectangle 389"/>
              <p:cNvSpPr>
                <a:spLocks noChangeAspect="1"/>
              </p:cNvSpPr>
              <p:nvPr/>
            </p:nvSpPr>
            <p:spPr>
              <a:xfrm>
                <a:off x="2564946" y="332372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91" name="Rounded Rectangle 390"/>
              <p:cNvSpPr>
                <a:spLocks noChangeAspect="1"/>
              </p:cNvSpPr>
              <p:nvPr/>
            </p:nvSpPr>
            <p:spPr>
              <a:xfrm>
                <a:off x="2699723" y="332372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92" name="Rounded Rectangle 391"/>
              <p:cNvSpPr>
                <a:spLocks noChangeAspect="1"/>
              </p:cNvSpPr>
              <p:nvPr/>
            </p:nvSpPr>
            <p:spPr>
              <a:xfrm>
                <a:off x="2834500" y="332372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93" name="Rounded Rectangle 392"/>
              <p:cNvSpPr>
                <a:spLocks noChangeAspect="1"/>
              </p:cNvSpPr>
              <p:nvPr/>
            </p:nvSpPr>
            <p:spPr>
              <a:xfrm>
                <a:off x="2969276" y="291901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94" name="Rounded Rectangle 393"/>
              <p:cNvSpPr>
                <a:spLocks noChangeAspect="1"/>
              </p:cNvSpPr>
              <p:nvPr/>
            </p:nvSpPr>
            <p:spPr>
              <a:xfrm>
                <a:off x="2969276" y="3053915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95" name="Rounded Rectangle 394"/>
              <p:cNvSpPr>
                <a:spLocks noChangeAspect="1"/>
              </p:cNvSpPr>
              <p:nvPr/>
            </p:nvSpPr>
            <p:spPr>
              <a:xfrm>
                <a:off x="2969276" y="318881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96" name="Rounded Rectangle 395"/>
              <p:cNvSpPr>
                <a:spLocks noChangeAspect="1"/>
              </p:cNvSpPr>
              <p:nvPr/>
            </p:nvSpPr>
            <p:spPr>
              <a:xfrm>
                <a:off x="2969276" y="332372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97" name="Rounded Rectangle 396"/>
              <p:cNvSpPr>
                <a:spLocks noChangeAspect="1"/>
              </p:cNvSpPr>
              <p:nvPr/>
            </p:nvSpPr>
            <p:spPr>
              <a:xfrm>
                <a:off x="2564946" y="365447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98" name="Rounded Rectangle 397"/>
              <p:cNvSpPr>
                <a:spLocks noChangeAspect="1"/>
              </p:cNvSpPr>
              <p:nvPr/>
            </p:nvSpPr>
            <p:spPr>
              <a:xfrm>
                <a:off x="2699723" y="365447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399" name="Rounded Rectangle 398"/>
              <p:cNvSpPr>
                <a:spLocks noChangeAspect="1"/>
              </p:cNvSpPr>
              <p:nvPr/>
            </p:nvSpPr>
            <p:spPr>
              <a:xfrm>
                <a:off x="2834500" y="365447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00" name="Rounded Rectangle 399"/>
              <p:cNvSpPr>
                <a:spLocks noChangeAspect="1"/>
              </p:cNvSpPr>
              <p:nvPr/>
            </p:nvSpPr>
            <p:spPr>
              <a:xfrm>
                <a:off x="2564946" y="3789374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01" name="Rounded Rectangle 400"/>
              <p:cNvSpPr>
                <a:spLocks noChangeAspect="1"/>
              </p:cNvSpPr>
              <p:nvPr/>
            </p:nvSpPr>
            <p:spPr>
              <a:xfrm>
                <a:off x="2564946" y="3924278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02" name="Rounded Rectangle 401"/>
              <p:cNvSpPr>
                <a:spLocks noChangeAspect="1"/>
              </p:cNvSpPr>
              <p:nvPr/>
            </p:nvSpPr>
            <p:spPr>
              <a:xfrm>
                <a:off x="2699723" y="3789374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03" name="Rounded Rectangle 402"/>
              <p:cNvSpPr>
                <a:spLocks noChangeAspect="1"/>
              </p:cNvSpPr>
              <p:nvPr/>
            </p:nvSpPr>
            <p:spPr>
              <a:xfrm>
                <a:off x="2699723" y="3924278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04" name="Rounded Rectangle 403"/>
              <p:cNvSpPr>
                <a:spLocks noChangeAspect="1"/>
              </p:cNvSpPr>
              <p:nvPr/>
            </p:nvSpPr>
            <p:spPr>
              <a:xfrm>
                <a:off x="2834500" y="3789374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05" name="Rounded Rectangle 404"/>
              <p:cNvSpPr>
                <a:spLocks noChangeAspect="1"/>
              </p:cNvSpPr>
              <p:nvPr/>
            </p:nvSpPr>
            <p:spPr>
              <a:xfrm>
                <a:off x="2834500" y="3924278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06" name="Rounded Rectangle 405"/>
              <p:cNvSpPr>
                <a:spLocks noChangeAspect="1"/>
              </p:cNvSpPr>
              <p:nvPr/>
            </p:nvSpPr>
            <p:spPr>
              <a:xfrm>
                <a:off x="2564946" y="405918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07" name="Rounded Rectangle 406"/>
              <p:cNvSpPr>
                <a:spLocks noChangeAspect="1"/>
              </p:cNvSpPr>
              <p:nvPr/>
            </p:nvSpPr>
            <p:spPr>
              <a:xfrm>
                <a:off x="2699723" y="405918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08" name="Rounded Rectangle 407"/>
              <p:cNvSpPr>
                <a:spLocks noChangeAspect="1"/>
              </p:cNvSpPr>
              <p:nvPr/>
            </p:nvSpPr>
            <p:spPr>
              <a:xfrm>
                <a:off x="2834500" y="405918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09" name="Rounded Rectangle 408"/>
              <p:cNvSpPr>
                <a:spLocks noChangeAspect="1"/>
              </p:cNvSpPr>
              <p:nvPr/>
            </p:nvSpPr>
            <p:spPr>
              <a:xfrm>
                <a:off x="2969276" y="365447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10" name="Rounded Rectangle 409"/>
              <p:cNvSpPr>
                <a:spLocks noChangeAspect="1"/>
              </p:cNvSpPr>
              <p:nvPr/>
            </p:nvSpPr>
            <p:spPr>
              <a:xfrm>
                <a:off x="2969276" y="3789374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11" name="Rounded Rectangle 410"/>
              <p:cNvSpPr>
                <a:spLocks noChangeAspect="1"/>
              </p:cNvSpPr>
              <p:nvPr/>
            </p:nvSpPr>
            <p:spPr>
              <a:xfrm>
                <a:off x="2969276" y="3924278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12" name="Rounded Rectangle 411"/>
              <p:cNvSpPr>
                <a:spLocks noChangeAspect="1"/>
              </p:cNvSpPr>
              <p:nvPr/>
            </p:nvSpPr>
            <p:spPr>
              <a:xfrm>
                <a:off x="2969276" y="4059181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13" name="Rounded Rectangle 412"/>
              <p:cNvSpPr>
                <a:spLocks noChangeAspect="1"/>
              </p:cNvSpPr>
              <p:nvPr/>
            </p:nvSpPr>
            <p:spPr>
              <a:xfrm>
                <a:off x="2564946" y="438993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14" name="Rounded Rectangle 413"/>
              <p:cNvSpPr>
                <a:spLocks noChangeAspect="1"/>
              </p:cNvSpPr>
              <p:nvPr/>
            </p:nvSpPr>
            <p:spPr>
              <a:xfrm>
                <a:off x="2699723" y="438993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15" name="Rounded Rectangle 414"/>
              <p:cNvSpPr>
                <a:spLocks noChangeAspect="1"/>
              </p:cNvSpPr>
              <p:nvPr/>
            </p:nvSpPr>
            <p:spPr>
              <a:xfrm>
                <a:off x="2834500" y="438993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16" name="Rounded Rectangle 415"/>
              <p:cNvSpPr>
                <a:spLocks noChangeAspect="1"/>
              </p:cNvSpPr>
              <p:nvPr/>
            </p:nvSpPr>
            <p:spPr>
              <a:xfrm>
                <a:off x="2564946" y="4524833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17" name="Rounded Rectangle 416"/>
              <p:cNvSpPr>
                <a:spLocks noChangeAspect="1"/>
              </p:cNvSpPr>
              <p:nvPr/>
            </p:nvSpPr>
            <p:spPr>
              <a:xfrm>
                <a:off x="2564946" y="4659737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18" name="Rounded Rectangle 417"/>
              <p:cNvSpPr>
                <a:spLocks noChangeAspect="1"/>
              </p:cNvSpPr>
              <p:nvPr/>
            </p:nvSpPr>
            <p:spPr>
              <a:xfrm>
                <a:off x="2699723" y="4524833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19" name="Rounded Rectangle 418"/>
              <p:cNvSpPr>
                <a:spLocks noChangeAspect="1"/>
              </p:cNvSpPr>
              <p:nvPr/>
            </p:nvSpPr>
            <p:spPr>
              <a:xfrm>
                <a:off x="2699723" y="4659737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20" name="Rounded Rectangle 419"/>
              <p:cNvSpPr>
                <a:spLocks noChangeAspect="1"/>
              </p:cNvSpPr>
              <p:nvPr/>
            </p:nvSpPr>
            <p:spPr>
              <a:xfrm>
                <a:off x="2834500" y="4524833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21" name="Rounded Rectangle 420"/>
              <p:cNvSpPr>
                <a:spLocks noChangeAspect="1"/>
              </p:cNvSpPr>
              <p:nvPr/>
            </p:nvSpPr>
            <p:spPr>
              <a:xfrm>
                <a:off x="2834500" y="4659737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22" name="Rounded Rectangle 421"/>
              <p:cNvSpPr>
                <a:spLocks noChangeAspect="1"/>
              </p:cNvSpPr>
              <p:nvPr/>
            </p:nvSpPr>
            <p:spPr>
              <a:xfrm>
                <a:off x="2564946" y="479464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23" name="Rounded Rectangle 422"/>
              <p:cNvSpPr>
                <a:spLocks noChangeAspect="1"/>
              </p:cNvSpPr>
              <p:nvPr/>
            </p:nvSpPr>
            <p:spPr>
              <a:xfrm>
                <a:off x="2699723" y="479464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24" name="Rounded Rectangle 423"/>
              <p:cNvSpPr>
                <a:spLocks noChangeAspect="1"/>
              </p:cNvSpPr>
              <p:nvPr/>
            </p:nvSpPr>
            <p:spPr>
              <a:xfrm>
                <a:off x="2834500" y="479464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25" name="Rounded Rectangle 424"/>
              <p:cNvSpPr>
                <a:spLocks noChangeAspect="1"/>
              </p:cNvSpPr>
              <p:nvPr/>
            </p:nvSpPr>
            <p:spPr>
              <a:xfrm>
                <a:off x="2969276" y="438993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26" name="Rounded Rectangle 425"/>
              <p:cNvSpPr>
                <a:spLocks noChangeAspect="1"/>
              </p:cNvSpPr>
              <p:nvPr/>
            </p:nvSpPr>
            <p:spPr>
              <a:xfrm>
                <a:off x="2969276" y="4524833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27" name="Rounded Rectangle 426"/>
              <p:cNvSpPr>
                <a:spLocks noChangeAspect="1"/>
              </p:cNvSpPr>
              <p:nvPr/>
            </p:nvSpPr>
            <p:spPr>
              <a:xfrm>
                <a:off x="2969276" y="4659737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28" name="Rounded Rectangle 427"/>
              <p:cNvSpPr>
                <a:spLocks noChangeAspect="1"/>
              </p:cNvSpPr>
              <p:nvPr/>
            </p:nvSpPr>
            <p:spPr>
              <a:xfrm>
                <a:off x="2969276" y="4794640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29" name="Rounded Rectangle 428"/>
              <p:cNvSpPr>
                <a:spLocks noChangeAspect="1"/>
              </p:cNvSpPr>
              <p:nvPr/>
            </p:nvSpPr>
            <p:spPr>
              <a:xfrm>
                <a:off x="2564946" y="512538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30" name="Rounded Rectangle 429"/>
              <p:cNvSpPr>
                <a:spLocks noChangeAspect="1"/>
              </p:cNvSpPr>
              <p:nvPr/>
            </p:nvSpPr>
            <p:spPr>
              <a:xfrm>
                <a:off x="2699723" y="512538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31" name="Rounded Rectangle 430"/>
              <p:cNvSpPr>
                <a:spLocks noChangeAspect="1"/>
              </p:cNvSpPr>
              <p:nvPr/>
            </p:nvSpPr>
            <p:spPr>
              <a:xfrm>
                <a:off x="2834500" y="512538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32" name="Rounded Rectangle 431"/>
              <p:cNvSpPr>
                <a:spLocks noChangeAspect="1"/>
              </p:cNvSpPr>
              <p:nvPr/>
            </p:nvSpPr>
            <p:spPr>
              <a:xfrm>
                <a:off x="2564946" y="526029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33" name="Rounded Rectangle 432"/>
              <p:cNvSpPr>
                <a:spLocks noChangeAspect="1"/>
              </p:cNvSpPr>
              <p:nvPr/>
            </p:nvSpPr>
            <p:spPr>
              <a:xfrm>
                <a:off x="2564946" y="5395196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34" name="Rounded Rectangle 433"/>
              <p:cNvSpPr>
                <a:spLocks noChangeAspect="1"/>
              </p:cNvSpPr>
              <p:nvPr/>
            </p:nvSpPr>
            <p:spPr>
              <a:xfrm>
                <a:off x="2699723" y="526029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35" name="Rounded Rectangle 434"/>
              <p:cNvSpPr>
                <a:spLocks noChangeAspect="1"/>
              </p:cNvSpPr>
              <p:nvPr/>
            </p:nvSpPr>
            <p:spPr>
              <a:xfrm>
                <a:off x="2699723" y="5395196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36" name="Rounded Rectangle 435"/>
              <p:cNvSpPr>
                <a:spLocks noChangeAspect="1"/>
              </p:cNvSpPr>
              <p:nvPr/>
            </p:nvSpPr>
            <p:spPr>
              <a:xfrm>
                <a:off x="2834500" y="526029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37" name="Rounded Rectangle 436"/>
              <p:cNvSpPr>
                <a:spLocks noChangeAspect="1"/>
              </p:cNvSpPr>
              <p:nvPr/>
            </p:nvSpPr>
            <p:spPr>
              <a:xfrm>
                <a:off x="2834500" y="5395196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38" name="Rounded Rectangle 437"/>
              <p:cNvSpPr>
                <a:spLocks noChangeAspect="1"/>
              </p:cNvSpPr>
              <p:nvPr/>
            </p:nvSpPr>
            <p:spPr>
              <a:xfrm>
                <a:off x="2564946" y="553009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39" name="Rounded Rectangle 438"/>
              <p:cNvSpPr>
                <a:spLocks noChangeAspect="1"/>
              </p:cNvSpPr>
              <p:nvPr/>
            </p:nvSpPr>
            <p:spPr>
              <a:xfrm>
                <a:off x="2699723" y="553009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40" name="Rounded Rectangle 439"/>
              <p:cNvSpPr>
                <a:spLocks noChangeAspect="1"/>
              </p:cNvSpPr>
              <p:nvPr/>
            </p:nvSpPr>
            <p:spPr>
              <a:xfrm>
                <a:off x="2834500" y="553009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41" name="Rounded Rectangle 440"/>
              <p:cNvSpPr>
                <a:spLocks noChangeAspect="1"/>
              </p:cNvSpPr>
              <p:nvPr/>
            </p:nvSpPr>
            <p:spPr>
              <a:xfrm>
                <a:off x="2969276" y="5260292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42" name="Rounded Rectangle 441"/>
              <p:cNvSpPr>
                <a:spLocks noChangeAspect="1"/>
              </p:cNvSpPr>
              <p:nvPr/>
            </p:nvSpPr>
            <p:spPr>
              <a:xfrm>
                <a:off x="2969276" y="5395196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sp>
            <p:nvSpPr>
              <p:cNvPr id="443" name="Rounded Rectangle 442"/>
              <p:cNvSpPr>
                <a:spLocks noChangeAspect="1"/>
              </p:cNvSpPr>
              <p:nvPr/>
            </p:nvSpPr>
            <p:spPr>
              <a:xfrm>
                <a:off x="2969276" y="553009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  <p:cxnSp>
            <p:nvCxnSpPr>
              <p:cNvPr id="444" name="Elbow Connector 443"/>
              <p:cNvCxnSpPr/>
              <p:nvPr/>
            </p:nvCxnSpPr>
            <p:spPr>
              <a:xfrm>
                <a:off x="4034391" y="3161088"/>
                <a:ext cx="1297046" cy="949512"/>
              </a:xfrm>
              <a:prstGeom prst="bent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Elbow Connector 444"/>
              <p:cNvCxnSpPr/>
              <p:nvPr/>
            </p:nvCxnSpPr>
            <p:spPr>
              <a:xfrm flipV="1">
                <a:off x="4034391" y="4417951"/>
                <a:ext cx="1297046" cy="949514"/>
              </a:xfrm>
              <a:prstGeom prst="bent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6" name="Group 445"/>
              <p:cNvGrpSpPr/>
              <p:nvPr/>
            </p:nvGrpSpPr>
            <p:grpSpPr>
              <a:xfrm>
                <a:off x="5331437" y="4069497"/>
                <a:ext cx="82588" cy="389559"/>
                <a:chOff x="3367642" y="3565719"/>
                <a:chExt cx="82588" cy="389559"/>
              </a:xfrm>
            </p:grpSpPr>
            <p:sp>
              <p:nvSpPr>
                <p:cNvPr id="462" name="Rounded Rectangle 461"/>
                <p:cNvSpPr>
                  <a:spLocks noChangeAspect="1"/>
                </p:cNvSpPr>
                <p:nvPr/>
              </p:nvSpPr>
              <p:spPr>
                <a:xfrm>
                  <a:off x="3367642" y="3565719"/>
                  <a:ext cx="82588" cy="82208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>
                    <a:solidFill>
                      <a:srgbClr val="274C6D"/>
                    </a:solidFill>
                    <a:cs typeface="Chalkboard"/>
                  </a:endParaRPr>
                </a:p>
              </p:txBody>
            </p:sp>
            <p:sp>
              <p:nvSpPr>
                <p:cNvPr id="463" name="Rounded Rectangle 462"/>
                <p:cNvSpPr>
                  <a:spLocks noChangeAspect="1"/>
                </p:cNvSpPr>
                <p:nvPr/>
              </p:nvSpPr>
              <p:spPr>
                <a:xfrm>
                  <a:off x="3367642" y="3668169"/>
                  <a:ext cx="82588" cy="82208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>
                    <a:solidFill>
                      <a:srgbClr val="274C6D"/>
                    </a:solidFill>
                    <a:cs typeface="Chalkboard"/>
                  </a:endParaRPr>
                </a:p>
              </p:txBody>
            </p:sp>
            <p:sp>
              <p:nvSpPr>
                <p:cNvPr id="464" name="Rounded Rectangle 463"/>
                <p:cNvSpPr>
                  <a:spLocks noChangeAspect="1"/>
                </p:cNvSpPr>
                <p:nvPr/>
              </p:nvSpPr>
              <p:spPr>
                <a:xfrm>
                  <a:off x="3367642" y="3770619"/>
                  <a:ext cx="82588" cy="82208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>
                    <a:solidFill>
                      <a:srgbClr val="274C6D"/>
                    </a:solidFill>
                    <a:cs typeface="Chalkboard"/>
                  </a:endParaRPr>
                </a:p>
              </p:txBody>
            </p:sp>
            <p:sp>
              <p:nvSpPr>
                <p:cNvPr id="465" name="Rounded Rectangle 464"/>
                <p:cNvSpPr>
                  <a:spLocks noChangeAspect="1"/>
                </p:cNvSpPr>
                <p:nvPr/>
              </p:nvSpPr>
              <p:spPr>
                <a:xfrm>
                  <a:off x="3367642" y="3873070"/>
                  <a:ext cx="82588" cy="82208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>
                    <a:solidFill>
                      <a:srgbClr val="274C6D"/>
                    </a:solidFill>
                    <a:cs typeface="Chalkboard"/>
                  </a:endParaRPr>
                </a:p>
              </p:txBody>
            </p:sp>
          </p:grpSp>
          <p:cxnSp>
            <p:nvCxnSpPr>
              <p:cNvPr id="447" name="Elbow Connector 446"/>
              <p:cNvCxnSpPr/>
              <p:nvPr/>
            </p:nvCxnSpPr>
            <p:spPr>
              <a:xfrm>
                <a:off x="4034391" y="3896548"/>
                <a:ext cx="1297046" cy="316503"/>
              </a:xfrm>
              <a:prstGeom prst="bentConnector3">
                <a:avLst>
                  <a:gd name="adj1" fmla="val 32426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Elbow Connector 447"/>
              <p:cNvCxnSpPr/>
              <p:nvPr/>
            </p:nvCxnSpPr>
            <p:spPr>
              <a:xfrm flipV="1">
                <a:off x="4034391" y="4315500"/>
                <a:ext cx="1297046" cy="316506"/>
              </a:xfrm>
              <a:prstGeom prst="bentConnector3">
                <a:avLst>
                  <a:gd name="adj1" fmla="val 32426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9" name="Group 448"/>
              <p:cNvGrpSpPr/>
              <p:nvPr/>
            </p:nvGrpSpPr>
            <p:grpSpPr>
              <a:xfrm>
                <a:off x="6778538" y="4069497"/>
                <a:ext cx="82588" cy="389559"/>
                <a:chOff x="3367642" y="3565719"/>
                <a:chExt cx="82588" cy="389559"/>
              </a:xfrm>
            </p:grpSpPr>
            <p:sp>
              <p:nvSpPr>
                <p:cNvPr id="458" name="Rounded Rectangle 457"/>
                <p:cNvSpPr>
                  <a:spLocks noChangeAspect="1"/>
                </p:cNvSpPr>
                <p:nvPr/>
              </p:nvSpPr>
              <p:spPr>
                <a:xfrm>
                  <a:off x="3367642" y="3565719"/>
                  <a:ext cx="82588" cy="82208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>
                    <a:solidFill>
                      <a:srgbClr val="274C6D"/>
                    </a:solidFill>
                    <a:cs typeface="Chalkboard"/>
                  </a:endParaRPr>
                </a:p>
              </p:txBody>
            </p:sp>
            <p:sp>
              <p:nvSpPr>
                <p:cNvPr id="459" name="Rounded Rectangle 458"/>
                <p:cNvSpPr>
                  <a:spLocks noChangeAspect="1"/>
                </p:cNvSpPr>
                <p:nvPr/>
              </p:nvSpPr>
              <p:spPr>
                <a:xfrm>
                  <a:off x="3367642" y="3668169"/>
                  <a:ext cx="82588" cy="82208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>
                    <a:solidFill>
                      <a:srgbClr val="274C6D"/>
                    </a:solidFill>
                    <a:cs typeface="Chalkboard"/>
                  </a:endParaRPr>
                </a:p>
              </p:txBody>
            </p:sp>
            <p:sp>
              <p:nvSpPr>
                <p:cNvPr id="460" name="Rounded Rectangle 459"/>
                <p:cNvSpPr>
                  <a:spLocks noChangeAspect="1"/>
                </p:cNvSpPr>
                <p:nvPr/>
              </p:nvSpPr>
              <p:spPr>
                <a:xfrm>
                  <a:off x="3367642" y="3770619"/>
                  <a:ext cx="82588" cy="82208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>
                    <a:solidFill>
                      <a:srgbClr val="274C6D"/>
                    </a:solidFill>
                    <a:cs typeface="Chalkboard"/>
                  </a:endParaRPr>
                </a:p>
              </p:txBody>
            </p:sp>
            <p:sp>
              <p:nvSpPr>
                <p:cNvPr id="461" name="Rounded Rectangle 460"/>
                <p:cNvSpPr>
                  <a:spLocks noChangeAspect="1"/>
                </p:cNvSpPr>
                <p:nvPr/>
              </p:nvSpPr>
              <p:spPr>
                <a:xfrm>
                  <a:off x="3367642" y="3873070"/>
                  <a:ext cx="82588" cy="82208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>
                    <a:solidFill>
                      <a:srgbClr val="274C6D"/>
                    </a:solidFill>
                    <a:cs typeface="Chalkboard"/>
                  </a:endParaRPr>
                </a:p>
              </p:txBody>
            </p:sp>
          </p:grpSp>
          <p:cxnSp>
            <p:nvCxnSpPr>
              <p:cNvPr id="450" name="Elbow Connector 449"/>
              <p:cNvCxnSpPr/>
              <p:nvPr/>
            </p:nvCxnSpPr>
            <p:spPr>
              <a:xfrm rot="10800000" flipV="1">
                <a:off x="6861126" y="3161088"/>
                <a:ext cx="1295906" cy="949512"/>
              </a:xfrm>
              <a:prstGeom prst="bent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Elbow Connector 450"/>
              <p:cNvCxnSpPr/>
              <p:nvPr/>
            </p:nvCxnSpPr>
            <p:spPr>
              <a:xfrm rot="10800000" flipV="1">
                <a:off x="6861126" y="3896547"/>
                <a:ext cx="1295906" cy="316503"/>
              </a:xfrm>
              <a:prstGeom prst="bentConnector3">
                <a:avLst>
                  <a:gd name="adj1" fmla="val 31154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Elbow Connector 451"/>
              <p:cNvCxnSpPr/>
              <p:nvPr/>
            </p:nvCxnSpPr>
            <p:spPr>
              <a:xfrm rot="10800000">
                <a:off x="6861126" y="4315500"/>
                <a:ext cx="1295906" cy="316506"/>
              </a:xfrm>
              <a:prstGeom prst="bentConnector3">
                <a:avLst>
                  <a:gd name="adj1" fmla="val 31154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Elbow Connector 452"/>
              <p:cNvCxnSpPr/>
              <p:nvPr/>
            </p:nvCxnSpPr>
            <p:spPr>
              <a:xfrm rot="10800000">
                <a:off x="6861126" y="4417951"/>
                <a:ext cx="1295906" cy="949514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4" name="Group 453"/>
              <p:cNvGrpSpPr>
                <a:grpSpLocks noChangeAspect="1"/>
              </p:cNvGrpSpPr>
              <p:nvPr/>
            </p:nvGrpSpPr>
            <p:grpSpPr>
              <a:xfrm>
                <a:off x="5321872" y="3674053"/>
                <a:ext cx="1547678" cy="1180447"/>
                <a:chOff x="5959476" y="235015"/>
                <a:chExt cx="3184524" cy="2428902"/>
              </a:xfrm>
            </p:grpSpPr>
            <p:sp>
              <p:nvSpPr>
                <p:cNvPr id="456" name="Rectangle 29"/>
                <p:cNvSpPr>
                  <a:spLocks noChangeArrowheads="1"/>
                </p:cNvSpPr>
                <p:nvPr/>
              </p:nvSpPr>
              <p:spPr bwMode="auto">
                <a:xfrm>
                  <a:off x="5959476" y="235015"/>
                  <a:ext cx="3184524" cy="2428902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6350">
                  <a:solidFill>
                    <a:schemeClr val="accent3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457" name="Picture 45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=""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58055" y="367968"/>
                  <a:ext cx="2787367" cy="2162997"/>
                </a:xfrm>
                <a:prstGeom prst="rect">
                  <a:avLst/>
                </a:prstGeom>
              </p:spPr>
            </p:pic>
          </p:grpSp>
          <p:sp>
            <p:nvSpPr>
              <p:cNvPr id="455" name="Rounded Rectangle 454"/>
              <p:cNvSpPr>
                <a:spLocks noChangeAspect="1"/>
              </p:cNvSpPr>
              <p:nvPr/>
            </p:nvSpPr>
            <p:spPr>
              <a:xfrm>
                <a:off x="2969276" y="5125389"/>
                <a:ext cx="82588" cy="8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274C6D"/>
                  </a:solidFill>
                  <a:cs typeface="Chalkboard"/>
                </a:endParaRPr>
              </a:p>
            </p:txBody>
          </p:sp>
        </p:grpSp>
      </p:grpSp>
      <p:grpSp>
        <p:nvGrpSpPr>
          <p:cNvPr id="466" name="Group 465"/>
          <p:cNvGrpSpPr/>
          <p:nvPr/>
        </p:nvGrpSpPr>
        <p:grpSpPr>
          <a:xfrm>
            <a:off x="1990374" y="1459974"/>
            <a:ext cx="4600112" cy="2490516"/>
            <a:chOff x="2726513" y="1874838"/>
            <a:chExt cx="6133483" cy="3518968"/>
          </a:xfrm>
        </p:grpSpPr>
        <p:sp>
          <p:nvSpPr>
            <p:cNvPr id="467" name="Line 67"/>
            <p:cNvSpPr>
              <a:spLocks noChangeShapeType="1"/>
            </p:cNvSpPr>
            <p:nvPr/>
          </p:nvSpPr>
          <p:spPr bwMode="auto">
            <a:xfrm>
              <a:off x="2726513" y="1909252"/>
              <a:ext cx="0" cy="3484554"/>
            </a:xfrm>
            <a:prstGeom prst="line">
              <a:avLst/>
            </a:prstGeom>
            <a:noFill/>
            <a:ln w="762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lIns="68580" tIns="34290" rIns="68580" bIns="34290"/>
            <a:lstStyle/>
            <a:p>
              <a:pPr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468" name="Line 67"/>
            <p:cNvSpPr>
              <a:spLocks noChangeShapeType="1"/>
            </p:cNvSpPr>
            <p:nvPr/>
          </p:nvSpPr>
          <p:spPr bwMode="auto">
            <a:xfrm>
              <a:off x="5822138" y="1874838"/>
              <a:ext cx="0" cy="3484554"/>
            </a:xfrm>
            <a:prstGeom prst="line">
              <a:avLst/>
            </a:prstGeom>
            <a:noFill/>
            <a:ln w="762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lIns="68580" tIns="34290" rIns="68580" bIns="34290"/>
            <a:lstStyle/>
            <a:p>
              <a:pPr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469" name="Line 67"/>
            <p:cNvSpPr>
              <a:spLocks noChangeShapeType="1"/>
            </p:cNvSpPr>
            <p:nvPr/>
          </p:nvSpPr>
          <p:spPr bwMode="auto">
            <a:xfrm>
              <a:off x="8859996" y="1884363"/>
              <a:ext cx="0" cy="3484554"/>
            </a:xfrm>
            <a:prstGeom prst="line">
              <a:avLst/>
            </a:prstGeom>
            <a:noFill/>
            <a:ln w="762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lIns="68580" tIns="34290" rIns="68580" bIns="34290"/>
            <a:lstStyle/>
            <a:p>
              <a:pPr>
                <a:defRPr/>
              </a:pPr>
              <a:endParaRPr lang="en-US" dirty="0">
                <a:ea typeface="Arial" charset="0"/>
              </a:endParaRPr>
            </a:p>
          </p:txBody>
        </p:sp>
      </p:grpSp>
      <p:sp>
        <p:nvSpPr>
          <p:cNvPr id="470" name="Rectangle 469"/>
          <p:cNvSpPr/>
          <p:nvPr/>
        </p:nvSpPr>
        <p:spPr>
          <a:xfrm>
            <a:off x="2" y="-11958"/>
            <a:ext cx="7135781" cy="561672"/>
          </a:xfrm>
          <a:prstGeom prst="rect">
            <a:avLst/>
          </a:prstGeom>
        </p:spPr>
        <p:txBody>
          <a:bodyPr wrap="square" lIns="68558" tIns="34280" rIns="68558" bIns="34280">
            <a:spAutoFit/>
          </a:bodyPr>
          <a:lstStyle/>
          <a:p>
            <a:pPr defTabSz="685495">
              <a:defRPr/>
            </a:pPr>
            <a:r>
              <a:rPr lang="en-US" sz="3200" b="1" dirty="0">
                <a:solidFill>
                  <a:schemeClr val="bg1"/>
                </a:solidFill>
                <a:ea typeface="IBM Plex Sans" charset="0"/>
                <a:cs typeface="IBM Plex Sans" charset="0"/>
              </a:rPr>
              <a:t>Balanced Systems Designed for Cognitive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="" xmlns:a16="http://schemas.microsoft.com/office/drawing/2014/main" id="{491FD953-6527-1F49-96AC-3D65FC500DF3}"/>
              </a:ext>
            </a:extLst>
          </p:cNvPr>
          <p:cNvSpPr/>
          <p:nvPr/>
        </p:nvSpPr>
        <p:spPr>
          <a:xfrm>
            <a:off x="116351" y="745475"/>
            <a:ext cx="8746868" cy="311604"/>
          </a:xfrm>
          <a:prstGeom prst="rect">
            <a:avLst/>
          </a:prstGeom>
        </p:spPr>
        <p:txBody>
          <a:bodyPr wrap="square" lIns="68558" tIns="34280" rIns="68558" bIns="34280">
            <a:spAutoFit/>
          </a:bodyPr>
          <a:lstStyle/>
          <a:p>
            <a:pPr algn="ctr">
              <a:defRPr/>
            </a:pPr>
            <a:r>
              <a:rPr lang="en-US" sz="1575" b="1" i="1" dirty="0">
                <a:latin typeface="Arial"/>
                <a:cs typeface="Arial"/>
              </a:rPr>
              <a:t>Power high-performance core, bandwidth, accelerator differentiation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514524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73025"/>
            <a:ext cx="8047038" cy="749300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latin typeface="+mn-lt"/>
              </a:rPr>
              <a:t>Power Use Cases</a:t>
            </a:r>
            <a:endParaRPr lang="en-US" sz="3200" dirty="0">
              <a:latin typeface="+mn-l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07721" y="920227"/>
            <a:ext cx="7520702" cy="4258716"/>
            <a:chOff x="1445419" y="1184673"/>
            <a:chExt cx="6425803" cy="3759993"/>
          </a:xfrm>
        </p:grpSpPr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654279" y="1423989"/>
              <a:ext cx="1662113" cy="586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marL="85723" indent="-85723">
                <a:lnSpc>
                  <a:spcPct val="90000"/>
                </a:lnSpc>
                <a:buClr>
                  <a:srgbClr val="006600"/>
                </a:buClr>
                <a:defRPr/>
              </a:pPr>
              <a:r>
                <a:rPr lang="en-US" sz="1200" b="1">
                  <a:solidFill>
                    <a:srgbClr val="006600"/>
                  </a:solidFill>
                  <a:ea typeface="Geneva"/>
                </a:rPr>
                <a:t>Utilities</a:t>
              </a:r>
            </a:p>
            <a:p>
              <a:pPr marL="85723" indent="-85723">
                <a:lnSpc>
                  <a:spcPct val="90000"/>
                </a:lnSpc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Weather impact analysis on power generation</a:t>
              </a:r>
            </a:p>
            <a:p>
              <a:pPr marL="85723" indent="-85723">
                <a:lnSpc>
                  <a:spcPct val="90000"/>
                </a:lnSpc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Transmission monitoring</a:t>
              </a:r>
            </a:p>
            <a:p>
              <a:pPr marL="85723" indent="-85723">
                <a:lnSpc>
                  <a:spcPct val="90000"/>
                </a:lnSpc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Smart grid management</a:t>
              </a:r>
              <a:endParaRPr lang="en-US" sz="1350">
                <a:ea typeface="Geneva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6326981" y="3336131"/>
              <a:ext cx="1544241" cy="52988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1A7181">
                  <a:alpha val="74997"/>
                </a:srgb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17475" indent="-117475">
                <a:spcBef>
                  <a:spcPct val="20000"/>
                </a:spcBef>
                <a:buClr>
                  <a:srgbClr val="F04E37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4E37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4E37"/>
                </a:buCl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6600"/>
                </a:buClr>
                <a:buFontTx/>
                <a:buNone/>
              </a:pPr>
              <a:r>
                <a:rPr lang="en-US" altLang="en-US" sz="1200" b="1">
                  <a:solidFill>
                    <a:srgbClr val="006600"/>
                  </a:solidFill>
                  <a:ea typeface="Geneva"/>
                  <a:cs typeface="Geneva"/>
                </a:rPr>
                <a:t>Retail</a:t>
              </a:r>
            </a:p>
            <a:p>
              <a:pPr eaLnBrk="1" hangingPunct="1">
                <a:spcBef>
                  <a:spcPct val="0"/>
                </a:spcBef>
                <a:buClr>
                  <a:srgbClr val="006600"/>
                </a:buClr>
                <a:buFont typeface="Wingdings" panose="05000000000000000000" pitchFamily="2" charset="2"/>
                <a:buChar char="§"/>
              </a:pPr>
              <a:r>
                <a:rPr lang="en-US" altLang="en-US" sz="900">
                  <a:solidFill>
                    <a:srgbClr val="000000"/>
                  </a:solidFill>
                  <a:ea typeface="Geneva"/>
                  <a:cs typeface="Geneva"/>
                </a:rPr>
                <a:t>360° View of the Customer</a:t>
              </a:r>
            </a:p>
            <a:p>
              <a:pPr eaLnBrk="1" hangingPunct="1">
                <a:spcBef>
                  <a:spcPct val="0"/>
                </a:spcBef>
                <a:buClr>
                  <a:srgbClr val="006600"/>
                </a:buClr>
                <a:buFont typeface="Wingdings" panose="05000000000000000000" pitchFamily="2" charset="2"/>
                <a:buChar char="§"/>
              </a:pPr>
              <a:r>
                <a:rPr lang="en-US" altLang="en-US" sz="900">
                  <a:solidFill>
                    <a:srgbClr val="000000"/>
                  </a:solidFill>
                  <a:ea typeface="Geneva"/>
                  <a:cs typeface="Geneva"/>
                </a:rPr>
                <a:t>Click-stream analysis</a:t>
              </a:r>
            </a:p>
            <a:p>
              <a:pPr eaLnBrk="1" hangingPunct="1">
                <a:spcBef>
                  <a:spcPct val="0"/>
                </a:spcBef>
                <a:buClr>
                  <a:srgbClr val="006600"/>
                </a:buClr>
                <a:buFont typeface="Wingdings" panose="05000000000000000000" pitchFamily="2" charset="2"/>
                <a:buChar char="§"/>
              </a:pPr>
              <a:r>
                <a:rPr lang="en-US" altLang="en-US" sz="900">
                  <a:solidFill>
                    <a:srgbClr val="000000"/>
                  </a:solidFill>
                  <a:ea typeface="Geneva"/>
                  <a:cs typeface="Geneva"/>
                </a:rPr>
                <a:t>Real-time promotions</a:t>
              </a: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5661422" y="4286251"/>
              <a:ext cx="1981200" cy="529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marL="88104" indent="-88104">
                <a:buClr>
                  <a:srgbClr val="006600"/>
                </a:buClr>
                <a:defRPr/>
              </a:pPr>
              <a:r>
                <a:rPr lang="en-US" sz="1200" b="1">
                  <a:solidFill>
                    <a:srgbClr val="006600"/>
                  </a:solidFill>
                  <a:ea typeface="Geneva"/>
                </a:rPr>
                <a:t>Law Enforcement</a:t>
              </a:r>
            </a:p>
            <a:p>
              <a:pPr marL="88104" indent="-88104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Real-time multimodal surveillance</a:t>
              </a:r>
            </a:p>
            <a:p>
              <a:pPr marL="88104" indent="-88104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Situational awareness</a:t>
              </a:r>
            </a:p>
            <a:p>
              <a:pPr marL="88104" indent="-88104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Cyber security detection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1445419" y="2334816"/>
              <a:ext cx="1260872" cy="529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marL="88104" indent="-88104">
                <a:buClr>
                  <a:srgbClr val="006600"/>
                </a:buClr>
                <a:defRPr/>
              </a:pPr>
              <a:r>
                <a:rPr lang="en-US" sz="1200" b="1" dirty="0">
                  <a:solidFill>
                    <a:srgbClr val="006600"/>
                  </a:solidFill>
                  <a:ea typeface="Geneva" charset="-128"/>
                </a:rPr>
                <a:t>Transportation</a:t>
              </a:r>
            </a:p>
            <a:p>
              <a:pPr marL="88104" indent="-88104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 dirty="0">
                  <a:ea typeface="Geneva" charset="-128"/>
                </a:rPr>
                <a:t>Weather and traffic impact on logistics and fuel consumption</a:t>
              </a: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918098" y="1403747"/>
              <a:ext cx="1757363" cy="529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marL="88104" indent="-88104">
                <a:buClr>
                  <a:srgbClr val="006600"/>
                </a:buClr>
                <a:defRPr/>
              </a:pPr>
              <a:r>
                <a:rPr lang="en-US" sz="1200" b="1">
                  <a:solidFill>
                    <a:srgbClr val="006600"/>
                  </a:solidFill>
                  <a:ea typeface="Geneva"/>
                </a:rPr>
                <a:t>Financial Services</a:t>
              </a:r>
            </a:p>
            <a:p>
              <a:pPr marL="88104" indent="-88104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Fraud detection</a:t>
              </a:r>
            </a:p>
            <a:p>
              <a:pPr marL="88104" indent="-88104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Risk management</a:t>
              </a:r>
            </a:p>
            <a:p>
              <a:pPr marL="88104" indent="-88104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360° View of the Customer</a:t>
              </a:r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6347224" y="2390776"/>
              <a:ext cx="1250156" cy="586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marL="90486" indent="-90486">
                <a:lnSpc>
                  <a:spcPct val="90000"/>
                </a:lnSpc>
                <a:buClr>
                  <a:srgbClr val="006600"/>
                </a:buClr>
                <a:defRPr/>
              </a:pPr>
              <a:r>
                <a:rPr lang="en-US" sz="1200" b="1">
                  <a:solidFill>
                    <a:srgbClr val="006600"/>
                  </a:solidFill>
                  <a:ea typeface="Geneva"/>
                </a:rPr>
                <a:t>IT</a:t>
              </a:r>
            </a:p>
            <a:p>
              <a:pPr marL="90486" indent="-90486">
                <a:lnSpc>
                  <a:spcPct val="90000"/>
                </a:lnSpc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Transition log analysis for multiple transactional systems</a:t>
              </a:r>
            </a:p>
            <a:p>
              <a:pPr marL="90486" indent="-90486">
                <a:lnSpc>
                  <a:spcPct val="90000"/>
                </a:lnSpc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Cybersecurity</a:t>
              </a:r>
            </a:p>
          </p:txBody>
        </p:sp>
        <p:pic>
          <p:nvPicPr>
            <p:cNvPr id="20" name="Picture 11" descr="sho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9973" y="3309939"/>
              <a:ext cx="711994" cy="654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2" descr="tru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980" y="2309814"/>
              <a:ext cx="883444" cy="64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 descr="ban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2" y="1352550"/>
              <a:ext cx="832247" cy="722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4" descr="develop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551" y="2400301"/>
              <a:ext cx="694135" cy="84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15"/>
            <p:cNvGrpSpPr>
              <a:grpSpLocks/>
            </p:cNvGrpSpPr>
            <p:nvPr/>
          </p:nvGrpSpPr>
          <p:grpSpPr bwMode="auto">
            <a:xfrm>
              <a:off x="3761186" y="4087416"/>
              <a:ext cx="760809" cy="694134"/>
              <a:chOff x="4589" y="3096"/>
              <a:chExt cx="730" cy="666"/>
            </a:xfrm>
          </p:grpSpPr>
          <p:pic>
            <p:nvPicPr>
              <p:cNvPr id="25" name="Picture 16" descr="email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9" y="3295"/>
                <a:ext cx="443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7" descr="chat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7" y="3096"/>
                <a:ext cx="475" cy="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8" descr="cellphone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9" y="3313"/>
                <a:ext cx="470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" name="Picture 19" descr="light-bulb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2506" y="1184673"/>
              <a:ext cx="800100" cy="1006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1" descr="health-pla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683" y="3269456"/>
              <a:ext cx="594122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2" descr="Fraud-detectio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867" y="4132660"/>
              <a:ext cx="556022" cy="81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11"/>
            <p:cNvSpPr>
              <a:spLocks noChangeArrowheads="1"/>
            </p:cNvSpPr>
            <p:nvPr/>
          </p:nvSpPr>
          <p:spPr bwMode="auto">
            <a:xfrm>
              <a:off x="1445420" y="3200401"/>
              <a:ext cx="1869281" cy="163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eaLnBrk="1" hangingPunct="1">
                <a:buClr>
                  <a:srgbClr val="006600"/>
                </a:buClr>
                <a:defRPr/>
              </a:pPr>
              <a:r>
                <a:rPr lang="en-US" sz="1200" b="1">
                  <a:solidFill>
                    <a:srgbClr val="006600"/>
                  </a:solidFill>
                  <a:ea typeface="Geneva" charset="-128"/>
                </a:rPr>
                <a:t>Health &amp; Life Sciences</a:t>
              </a:r>
              <a:endParaRPr lang="en-US" sz="900">
                <a:solidFill>
                  <a:srgbClr val="006600"/>
                </a:solidFill>
                <a:ea typeface="Geneva" charset="-128"/>
              </a:endParaRPr>
            </a:p>
          </p:txBody>
        </p:sp>
        <p:sp>
          <p:nvSpPr>
            <p:cNvPr id="32" name="Rectangle 11"/>
            <p:cNvSpPr>
              <a:spLocks noChangeArrowheads="1"/>
            </p:cNvSpPr>
            <p:nvPr/>
          </p:nvSpPr>
          <p:spPr bwMode="auto">
            <a:xfrm>
              <a:off x="1454944" y="3430191"/>
              <a:ext cx="1631156" cy="366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marL="88104" indent="-88104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Epidemic early warning system</a:t>
              </a:r>
            </a:p>
            <a:p>
              <a:pPr marL="88104" indent="-88104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ICU monitoring</a:t>
              </a:r>
            </a:p>
            <a:p>
              <a:pPr marL="88104" indent="-88104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Remote healthcare monitoring</a:t>
              </a:r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2083594" y="4208861"/>
              <a:ext cx="1631156" cy="713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0" tIns="0" rIns="0" bIns="0">
              <a:spAutoFit/>
            </a:bodyPr>
            <a:lstStyle/>
            <a:p>
              <a:pPr marL="90486" indent="-90486">
                <a:buClr>
                  <a:srgbClr val="006600"/>
                </a:buClr>
                <a:defRPr/>
              </a:pPr>
              <a:r>
                <a:rPr lang="en-US" sz="1200" b="1">
                  <a:solidFill>
                    <a:srgbClr val="006600"/>
                  </a:solidFill>
                  <a:ea typeface="Geneva"/>
                </a:rPr>
                <a:t>Telecommunications</a:t>
              </a:r>
            </a:p>
            <a:p>
              <a:pPr marL="90486" indent="-90486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CDR processing</a:t>
              </a:r>
            </a:p>
            <a:p>
              <a:pPr marL="90486" indent="-90486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Churn prediction</a:t>
              </a:r>
            </a:p>
            <a:p>
              <a:pPr marL="90486" indent="-90486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Geomapping / marketing</a:t>
              </a:r>
            </a:p>
            <a:p>
              <a:pPr marL="90486" indent="-90486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r>
                <a:rPr lang="en-US" sz="900">
                  <a:ea typeface="Geneva"/>
                </a:rPr>
                <a:t>Network monitoring</a:t>
              </a:r>
            </a:p>
            <a:p>
              <a:pPr marL="90486" indent="-90486">
                <a:buClr>
                  <a:srgbClr val="006600"/>
                </a:buClr>
                <a:buFont typeface="Wingdings" pitchFamily="2" charset="2"/>
                <a:buChar char="§"/>
                <a:defRPr/>
              </a:pPr>
              <a:endParaRPr lang="en-US" sz="450">
                <a:ea typeface="Geneva"/>
              </a:endParaRPr>
            </a:p>
          </p:txBody>
        </p:sp>
        <p:pic>
          <p:nvPicPr>
            <p:cNvPr id="34" name="Picture 26" descr="Big-data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0" y="2171701"/>
              <a:ext cx="1828800" cy="181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3331843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169"/>
            <a:ext cx="9144000" cy="436208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-182880" y="2806279"/>
            <a:ext cx="6916232" cy="0"/>
          </a:xfrm>
          <a:prstGeom prst="line">
            <a:avLst/>
          </a:prstGeom>
          <a:ln w="19050" cmpd="sng">
            <a:solidFill>
              <a:srgbClr val="B0AD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27448" y="2356674"/>
            <a:ext cx="2487439" cy="0"/>
          </a:xfrm>
          <a:prstGeom prst="line">
            <a:avLst/>
          </a:prstGeom>
          <a:ln w="19050" cmpd="sng">
            <a:solidFill>
              <a:srgbClr val="B0AD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727447" y="2355984"/>
            <a:ext cx="5907" cy="456202"/>
          </a:xfrm>
          <a:prstGeom prst="line">
            <a:avLst/>
          </a:prstGeom>
          <a:ln w="19050" cmpd="sng">
            <a:solidFill>
              <a:srgbClr val="B0AD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9467" y="3940906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600" kern="0" dirty="0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Threads per core vs x86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20824" y="3904954"/>
            <a:ext cx="207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600" kern="0" dirty="0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Up to 9.5x more I/O bandwidth than x86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74110" y="3904953"/>
            <a:ext cx="1823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600" kern="0" dirty="0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More RAM possible vs. x86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7032" y="3904953"/>
            <a:ext cx="1840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600" kern="0" dirty="0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CPU to deliver </a:t>
            </a:r>
            <a:r>
              <a:rPr lang="en-US" sz="1600" kern="0" dirty="0" err="1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PCIe</a:t>
            </a:r>
            <a:r>
              <a:rPr lang="en-US" sz="1600" kern="0" dirty="0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 gen 4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9467" y="3109610"/>
            <a:ext cx="16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0" b="1" kern="0" dirty="0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4x</a:t>
            </a:r>
            <a:endParaRPr lang="en-US" sz="5000" kern="0" dirty="0">
              <a:solidFill>
                <a:srgbClr val="000000"/>
              </a:solidFill>
              <a:latin typeface="IBM Plex Sans"/>
              <a:ea typeface="Arial"/>
              <a:cs typeface="IBM Plex Sans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6962" y="3073659"/>
            <a:ext cx="17052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0" b="1" kern="0" dirty="0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9.5x</a:t>
            </a:r>
            <a:endParaRPr lang="en-US" sz="5000" kern="0" dirty="0">
              <a:solidFill>
                <a:srgbClr val="000000"/>
              </a:solidFill>
              <a:latin typeface="IBM Plex Sans"/>
              <a:ea typeface="Arial"/>
              <a:cs typeface="IBM Plex Sans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84619" y="3073659"/>
            <a:ext cx="16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0" b="1" kern="0" dirty="0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2.6x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57031" y="3073658"/>
            <a:ext cx="16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0" b="1" kern="0" dirty="0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1st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470" y="1067169"/>
            <a:ext cx="46977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ct val="110000"/>
              </a:lnSpc>
            </a:pPr>
            <a:r>
              <a:rPr lang="en-US" sz="6000" b="1" kern="0" dirty="0">
                <a:solidFill>
                  <a:srgbClr val="0070C0"/>
                </a:solidFill>
                <a:latin typeface="IBM Plex Sans"/>
                <a:ea typeface="Arial"/>
                <a:cs typeface="IBM Plex Sans"/>
                <a:sym typeface="Arial"/>
              </a:rPr>
              <a:t>POWER9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9470" y="2110349"/>
            <a:ext cx="6143175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ct val="110000"/>
              </a:lnSpc>
            </a:pPr>
            <a:r>
              <a:rPr lang="en-US" kern="0" dirty="0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An acceleration superhighway.</a:t>
            </a:r>
          </a:p>
          <a:p>
            <a:pPr defTabSz="914378">
              <a:lnSpc>
                <a:spcPct val="110000"/>
              </a:lnSpc>
            </a:pPr>
            <a:r>
              <a:rPr lang="en-US" kern="0" dirty="0">
                <a:solidFill>
                  <a:srgbClr val="000000"/>
                </a:solidFill>
                <a:latin typeface="IBM Plex Sans"/>
                <a:ea typeface="Arial"/>
                <a:cs typeface="IBM Plex Sans"/>
                <a:sym typeface="Arial"/>
              </a:rPr>
              <a:t>The only processor specifically designed for the AI era.</a:t>
            </a:r>
          </a:p>
        </p:txBody>
      </p:sp>
    </p:spTree>
    <p:extLst>
      <p:ext uri="{BB962C8B-B14F-4D97-AF65-F5344CB8AC3E}">
        <p14:creationId xmlns="" xmlns:p14="http://schemas.microsoft.com/office/powerpoint/2010/main" val="3169542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38"/>
            <a:ext cx="9144000" cy="5143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97692"/>
            <a:ext cx="6776368" cy="496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ea typeface="Arial" charset="0"/>
                <a:cs typeface="Arial" charset="0"/>
              </a:rPr>
              <a:t>The New POWER9 Processor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46" y="581433"/>
            <a:ext cx="908865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55347" y="2118836"/>
            <a:ext cx="84090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Enhanced Core and Chip Architecture for Emerging Workloads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smtClean="0">
                <a:solidFill>
                  <a:schemeClr val="bg1"/>
                </a:solidFill>
              </a:rPr>
              <a:t>New Core Optimized for Emerging Algorithms to Interpret and </a:t>
            </a:r>
            <a:r>
              <a:rPr lang="en-US" dirty="0" smtClean="0">
                <a:solidFill>
                  <a:schemeClr val="bg1"/>
                </a:solidFill>
              </a:rPr>
              <a:t>Reason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smtClean="0">
                <a:solidFill>
                  <a:schemeClr val="bg1"/>
                </a:solidFill>
              </a:rPr>
              <a:t>Bandwidth, Scale, and Capacity, to Ingest and Analyze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0637" y="3227521"/>
            <a:ext cx="7203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Processor Family with Scale-Out and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Scale-Up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smtClean="0">
                <a:solidFill>
                  <a:schemeClr val="bg1"/>
                </a:solidFill>
              </a:rPr>
              <a:t>Enabling a Range of Platform Optimizations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smtClean="0">
                <a:solidFill>
                  <a:schemeClr val="bg1"/>
                </a:solidFill>
              </a:rPr>
              <a:t>Extreme Virtualization Capabilities for the Cloud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0637" y="4346496"/>
            <a:ext cx="7364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Premier Acceleration Platform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smtClean="0">
                <a:solidFill>
                  <a:schemeClr val="bg1"/>
                </a:solidFill>
              </a:rPr>
              <a:t>Heterogeneous Compute Options to Enable New Application Paradigms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smtClean="0">
                <a:solidFill>
                  <a:schemeClr val="bg1"/>
                </a:solidFill>
              </a:rPr>
              <a:t>State of the Art I/O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smtClean="0">
                <a:solidFill>
                  <a:schemeClr val="bg1"/>
                </a:solidFill>
              </a:rPr>
              <a:t>Engineered to be Open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29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6_n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070"/>
            <a:ext cx="9144000" cy="5143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"/>
            <a:ext cx="7570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3200" b="1" dirty="0">
                <a:solidFill>
                  <a:srgbClr val="FFFFFF"/>
                </a:solidFill>
                <a:ea typeface="MS PGothic" panose="020B0600070205080204" pitchFamily="34" charset="-128"/>
              </a:rPr>
              <a:t>IBM | Open POWER Advantage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122" y="1820893"/>
            <a:ext cx="79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2400" dirty="0">
                <a:solidFill>
                  <a:srgbClr val="FFFFFF"/>
                </a:solidFill>
                <a:ea typeface="MS PGothic" panose="020B0600070205080204" pitchFamily="34" charset="-128"/>
              </a:rPr>
              <a:t>IBM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3456" y="1713170"/>
            <a:ext cx="21604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1900" dirty="0" err="1">
                <a:solidFill>
                  <a:srgbClr val="FFFFFF"/>
                </a:solidFill>
                <a:ea typeface="MS PGothic" panose="020B0600070205080204" pitchFamily="34" charset="-128"/>
              </a:rPr>
              <a:t>OpenPOWER</a:t>
            </a:r>
            <a:endParaRPr lang="en-US" sz="1900" dirty="0">
              <a:solidFill>
                <a:srgbClr val="FFFFFF"/>
              </a:solidFill>
              <a:ea typeface="MS PGothic" panose="020B0600070205080204" pitchFamily="34" charset="-128"/>
            </a:endParaRPr>
          </a:p>
          <a:p>
            <a:pPr defTabSz="685783"/>
            <a:r>
              <a:rPr lang="en-US" sz="1900" dirty="0">
                <a:solidFill>
                  <a:srgbClr val="FFFFFF"/>
                </a:solidFill>
                <a:ea typeface="MS PGothic" panose="020B0600070205080204" pitchFamily="34" charset="-128"/>
              </a:rPr>
              <a:t>Foundation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7857" y="1713170"/>
            <a:ext cx="21604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1900" dirty="0">
                <a:solidFill>
                  <a:srgbClr val="FFFFFF"/>
                </a:solidFill>
                <a:ea typeface="MS PGothic" panose="020B0600070205080204" pitchFamily="34" charset="-128"/>
              </a:rPr>
              <a:t>Open Source</a:t>
            </a:r>
          </a:p>
          <a:p>
            <a:pPr defTabSz="685783"/>
            <a:r>
              <a:rPr lang="en-US" sz="1900" dirty="0">
                <a:solidFill>
                  <a:srgbClr val="FFFFFF"/>
                </a:solidFill>
                <a:ea typeface="MS PGothic" panose="020B0600070205080204" pitchFamily="34" charset="-128"/>
              </a:rPr>
              <a:t>Software</a:t>
            </a:r>
          </a:p>
        </p:txBody>
      </p:sp>
      <p:sp>
        <p:nvSpPr>
          <p:cNvPr id="4" name="Plus 3"/>
          <p:cNvSpPr/>
          <p:nvPr/>
        </p:nvSpPr>
        <p:spPr>
          <a:xfrm>
            <a:off x="1557415" y="1850553"/>
            <a:ext cx="402345" cy="402345"/>
          </a:xfrm>
          <a:prstGeom prst="mathPlus">
            <a:avLst>
              <a:gd name="adj1" fmla="val 11649"/>
            </a:avLst>
          </a:prstGeom>
          <a:solidFill>
            <a:srgbClr val="81C9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0" name="Plus 29"/>
          <p:cNvSpPr/>
          <p:nvPr/>
        </p:nvSpPr>
        <p:spPr>
          <a:xfrm>
            <a:off x="4191874" y="1850553"/>
            <a:ext cx="402345" cy="402345"/>
          </a:xfrm>
          <a:prstGeom prst="mathPlus">
            <a:avLst>
              <a:gd name="adj1" fmla="val 11649"/>
            </a:avLst>
          </a:prstGeom>
          <a:solidFill>
            <a:srgbClr val="81C9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9840" y="1713170"/>
            <a:ext cx="6709600" cy="15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44911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0" name="Rectangle 29"/>
          <p:cNvSpPr txBox="1">
            <a:spLocks noChangeArrowheads="1"/>
          </p:cNvSpPr>
          <p:nvPr/>
        </p:nvSpPr>
        <p:spPr bwMode="auto">
          <a:xfrm>
            <a:off x="34894" y="61106"/>
            <a:ext cx="6834403" cy="49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63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FFFF"/>
                </a:solidFill>
                <a:latin typeface="+mn-lt"/>
              </a:rPr>
              <a:t>300+ OpenPOWER Foundation Members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E680F39-5C81-A04E-AEB1-1545F893115F}"/>
              </a:ext>
            </a:extLst>
          </p:cNvPr>
          <p:cNvGrpSpPr/>
          <p:nvPr/>
        </p:nvGrpSpPr>
        <p:grpSpPr>
          <a:xfrm>
            <a:off x="-8063" y="505045"/>
            <a:ext cx="9159849" cy="5110634"/>
            <a:chOff x="-8063" y="334567"/>
            <a:chExt cx="9159849" cy="5110634"/>
          </a:xfrm>
        </p:grpSpPr>
        <p:sp>
          <p:nvSpPr>
            <p:cNvPr id="147" name="Rectangle 146"/>
            <p:cNvSpPr/>
            <p:nvPr/>
          </p:nvSpPr>
          <p:spPr>
            <a:xfrm>
              <a:off x="-8063" y="3395656"/>
              <a:ext cx="9144000" cy="10810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endParaRPr lang="en-US" sz="1425">
                <a:solidFill>
                  <a:srgbClr val="FFFFFF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-2765" y="4894380"/>
              <a:ext cx="9144000" cy="5508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endParaRPr lang="en-US" sz="1425">
                <a:solidFill>
                  <a:srgbClr val="FFFFFF"/>
                </a:solidFill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-3630" y="4492405"/>
              <a:ext cx="9144000" cy="411480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endParaRPr lang="en-US" sz="1425">
                <a:solidFill>
                  <a:srgbClr val="FFFFFF"/>
                </a:solidFill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0" y="2561759"/>
              <a:ext cx="9144000" cy="822960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endParaRPr lang="en-US" sz="1425">
                <a:solidFill>
                  <a:srgbClr val="FFFFFF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786" y="1943514"/>
              <a:ext cx="9144000" cy="5887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endParaRPr lang="en-US" sz="1425">
                <a:solidFill>
                  <a:srgbClr val="FFFFFF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0" y="676276"/>
              <a:ext cx="9144000" cy="1288256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endParaRPr lang="en-US" sz="1425">
                <a:solidFill>
                  <a:srgbClr val="FFFFFF"/>
                </a:solidFill>
              </a:endParaRPr>
            </a:p>
          </p:txBody>
        </p:sp>
        <p:pic>
          <p:nvPicPr>
            <p:cNvPr id="10243" name="Picture 11" descr="CIT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600" y="734075"/>
              <a:ext cx="361950" cy="378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4" name="Picture 124" descr="http://www.prlog.org/10227100-alpha-data-logo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" y="2654500"/>
              <a:ext cx="935831" cy="31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16" descr="verisilicon_300DPI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4939" y="4945159"/>
              <a:ext cx="6286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Shape 67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79" y="4965400"/>
              <a:ext cx="447675" cy="1785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56" descr="synapse_site_logo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103" y="4951114"/>
              <a:ext cx="571500" cy="2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57" descr="Suzhou PowerCore_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945" y="4961232"/>
              <a:ext cx="978822" cy="186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46" descr="press_photo_0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341" y="4590351"/>
              <a:ext cx="6858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19" descr="Celestica-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787" y="4534394"/>
              <a:ext cx="642938" cy="302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9" name="Shape 68"/>
            <p:cNvPicPr preferRelativeResize="0"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742" y="4596306"/>
              <a:ext cx="446485" cy="1785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Picture 58" descr="tyan-logo-326x9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882" y="4604639"/>
              <a:ext cx="571500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63" descr="创和LOG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681" y="4573683"/>
              <a:ext cx="800100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248" descr="http://i1.wp.com/stuffled.com/wp-content/uploads/2014/07/Inventec-Logo-EPS-vector-image.png?resize=1020%2C68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182" y="4480221"/>
              <a:ext cx="616744" cy="410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3" name="Picture 60" descr="chelsio-log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421" y="3470312"/>
              <a:ext cx="628650" cy="283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59" descr="Bluebee logo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748" y="3451262"/>
              <a:ext cx="514350" cy="32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43" descr="Numascale_log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652" y="4204695"/>
              <a:ext cx="971550" cy="15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2" descr="samsu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629" y="4151712"/>
              <a:ext cx="685800" cy="260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5" descr="SK-hynix_logo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422" y="4127304"/>
              <a:ext cx="742950" cy="3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8" name="Picture 6" descr="altera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58" y="3505434"/>
              <a:ext cx="639366" cy="21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9" name="Picture 7" descr="NVLogo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195" y="4080273"/>
              <a:ext cx="425054" cy="403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0" name="Picture 23" descr="Algo-Font-Fix_with_Text-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835" y="3487575"/>
              <a:ext cx="342900" cy="248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1" name="Shape 48"/>
            <p:cNvPicPr preferRelativeResize="0"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10419" t="-3017" r="11365"/>
            <a:stretch>
              <a:fillRect/>
            </a:stretch>
          </p:blipFill>
          <p:spPr bwMode="auto">
            <a:xfrm>
              <a:off x="5184280" y="3796179"/>
              <a:ext cx="403622" cy="327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2" name="Shape 57"/>
            <p:cNvPicPr preferRelativeResize="0"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419" y="3472693"/>
              <a:ext cx="514350" cy="2786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3" name="Picture 1" descr="ea60_010_030_dwin_1_.bmp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922" y="3866427"/>
              <a:ext cx="650081" cy="186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4" name="Picture 41" descr="Nallatech-logo-with-ISI-text"/>
            <p:cNvPicPr>
              <a:picLocks noChangeAspect="1" noChangeArrowheads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-9027"/>
            <a:stretch>
              <a:fillRect/>
            </a:stretch>
          </p:blipFill>
          <p:spPr bwMode="auto">
            <a:xfrm>
              <a:off x="7972426" y="3885477"/>
              <a:ext cx="869156" cy="148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5" name="Picture 44" descr="Logo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395" y="3540558"/>
              <a:ext cx="685800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6" name="Picture 45" descr="PMC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242" y="4191003"/>
              <a:ext cx="457200" cy="18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7" name="Picture 47" descr="QLogic_Logo-%281%29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436" y="4147545"/>
              <a:ext cx="457200" cy="269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8" name="Picture 48" descr="maxeler-technologies-squarelogo-139347087339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911" y="3832495"/>
              <a:ext cx="571500" cy="254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9" name="Picture 61" descr="Micron logo_new blue_cmyk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1756" y="3867021"/>
              <a:ext cx="685800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0" name="Picture 66" descr="exablaze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0792" y="3559608"/>
              <a:ext cx="901304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1" name="Picture 67" descr="Inphi logo_CMYK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871" y="3862259"/>
              <a:ext cx="571500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2" name="Picture 68" descr="Interface_Masters_Logo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7241" y="3872976"/>
              <a:ext cx="685800" cy="173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3" name="Picture 70" descr="Xilinx-logo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9366" y="4216005"/>
              <a:ext cx="685800" cy="13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4" name="Picture 73" descr="memblaze"/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775" y="3848567"/>
              <a:ext cx="544115" cy="222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5" name="Picture 79" descr="590px-HGST_CompanyLogo"/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852139"/>
              <a:ext cx="628650" cy="215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7" name="Picture 90" descr="datadirect-networks-ddn"/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518" y="3521508"/>
              <a:ext cx="74295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8" name="Picture 99" descr="http://www.ewdn.com/wp-content/uploads/2013/02/Screen-Shot-2013-02-05-at-10.18.26.png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167" y="3045027"/>
              <a:ext cx="682229" cy="25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9" name="Picture 3" descr="Fwd  OpenPOWER Welcomes Bull   web update with Bull logo   right link to our site   diogo.tempero gmail.com   Gmail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204" y="2644379"/>
              <a:ext cx="5715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0" name="Picture 4" descr="zte_logo2"/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663" y="3004545"/>
              <a:ext cx="685800" cy="330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1" name="Picture 17" descr="Huaxun logo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257" y="300097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2" name="Picture 18" descr="zoom logo wo borders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0555" y="3021809"/>
              <a:ext cx="800100" cy="29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3" name="Shape 73"/>
            <p:cNvPicPr preferRelativeResize="0">
              <a:picLocks noChangeAspect="1" noChangeArrowheads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882" y="2714628"/>
              <a:ext cx="481013" cy="1928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4" name="Picture 39" descr="rtds_logo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9399" y="3073005"/>
              <a:ext cx="514350" cy="194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5" name="Picture 49" descr="unisource"/>
            <p:cNvPicPr>
              <a:picLocks noChangeAspect="1" noChangeArrowheads="1"/>
            </p:cNvPicPr>
            <p:nvPr/>
          </p:nvPicPr>
          <p:blipFill>
            <a:blip r:embed="rId45" cstate="hq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-972"/>
            <a:stretch>
              <a:fillRect/>
            </a:stretch>
          </p:blipFill>
          <p:spPr bwMode="auto">
            <a:xfrm>
              <a:off x="6584114" y="3115868"/>
              <a:ext cx="808434" cy="10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6" name="Picture 51" descr="logo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397" y="3048002"/>
              <a:ext cx="571500" cy="244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7" name="Picture 64" descr="Inspur logo"/>
            <p:cNvPicPr>
              <a:picLocks noChangeAspect="1" noChangeArrowheads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0558" y="2736059"/>
              <a:ext cx="857250" cy="150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8" name="Picture 75" descr="avnet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737" y="2716413"/>
              <a:ext cx="685800" cy="189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0" name="Picture 88" descr="OCF"/>
            <p:cNvPicPr>
              <a:picLocks noChangeAspect="1" noChangeArrowheads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5779" y="2706888"/>
              <a:ext cx="384572" cy="20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1" name="Picture 98" descr="One Stop Systems"/>
            <p:cNvPicPr>
              <a:picLocks noChangeAspect="1" noChangeArrowheads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2012" y="2693791"/>
              <a:ext cx="463154" cy="234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2" name="Picture 102" descr="Cirrascale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372" y="2577704"/>
              <a:ext cx="792956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4" name="Picture 65"/>
            <p:cNvPicPr>
              <a:picLocks noChangeAspect="1"/>
            </p:cNvPicPr>
            <p:nvPr/>
          </p:nvPicPr>
          <p:blipFill>
            <a:blip r:embed="rId5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3575" y="2173717"/>
              <a:ext cx="790575" cy="17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5" name="Picture 15" descr="Byosoft_Logo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208" y="2088586"/>
              <a:ext cx="4572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6" name="Picture 42" descr="Redis Labs"/>
            <p:cNvPicPr>
              <a:picLocks noChangeAspect="1" noChangeArrowheads="1"/>
            </p:cNvPicPr>
            <p:nvPr/>
          </p:nvPicPr>
          <p:blipFill>
            <a:blip r:embed="rId5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7941" y="2190980"/>
              <a:ext cx="685800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7" name="Picture 62" descr="google_logo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286" y="2142761"/>
              <a:ext cx="685800" cy="234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8" name="Picture 65" descr="canonical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978" y="2133830"/>
              <a:ext cx="6858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9" name="Picture 89" descr="GISfederal_logo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426" y="2089779"/>
              <a:ext cx="742950" cy="34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91" descr="sanmarco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085" y="2117161"/>
              <a:ext cx="285750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105" descr="freebsd-logo"/>
            <p:cNvPicPr>
              <a:picLocks noChangeAspect="1" noChangeArrowheads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204" y="2088586"/>
              <a:ext cx="395288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250" descr="ASTRI logo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116" y="760863"/>
              <a:ext cx="706041" cy="32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246" descr="kaist_postech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895" y="1144839"/>
              <a:ext cx="383381" cy="38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8" descr="Image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183" y="812655"/>
              <a:ext cx="828675" cy="22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9" descr="IIITB_Logo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0969" y="779913"/>
              <a:ext cx="422672" cy="28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6" name="Picture 10" descr="Rackspace logo_No 1 Mgd_color"/>
            <p:cNvPicPr>
              <a:picLocks noChangeAspect="1" noChangeArrowheads="1"/>
            </p:cNvPicPr>
            <p:nvPr/>
          </p:nvPicPr>
          <p:blipFill>
            <a:blip r:embed="rId64" cstate="hq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47" y="1217467"/>
              <a:ext cx="831056" cy="244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7" name="Picture 12" descr="SICSR_LOGO2"/>
            <p:cNvPicPr>
              <a:picLocks noChangeAspect="1" noChangeArrowheads="1"/>
            </p:cNvPicPr>
            <p:nvPr/>
          </p:nvPicPr>
          <p:blipFill>
            <a:blip r:embed="rId6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142" y="1211514"/>
              <a:ext cx="738188" cy="255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8" name="Picture 13" descr="Rice Logo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075" y="1203774"/>
              <a:ext cx="5715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9" name="Picture 20" descr="ANd9GcSvAGqkydN97iZxh67SzO2eJBL6iA9DA32sEJT6H3Qqs83740ax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645" y="1168055"/>
              <a:ext cx="3333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21" descr="IITR_Logo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273" y="784080"/>
              <a:ext cx="278606" cy="27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22" descr="ICCS_NTUA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492" y="733478"/>
              <a:ext cx="298847" cy="379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Shape 63"/>
            <p:cNvPicPr preferRelativeResize="0"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720" y="1159723"/>
              <a:ext cx="400050" cy="3595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50" descr="220px-Sandia_National_Laboratories_logo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371" y="1207348"/>
              <a:ext cx="661988" cy="26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52" descr="Tshinghua-Color-copy"/>
            <p:cNvPicPr>
              <a:picLocks noChangeAspect="1" noChangeArrowheads="1"/>
            </p:cNvPicPr>
            <p:nvPr/>
          </p:nvPicPr>
          <p:blipFill>
            <a:blip r:embed="rId7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081" y="1619070"/>
              <a:ext cx="620315" cy="20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53" descr="University_of_Arkansas_-_Fayetteville_logo"/>
            <p:cNvPicPr>
              <a:picLocks noChangeAspect="1" noChangeArrowheads="1"/>
            </p:cNvPicPr>
            <p:nvPr/>
          </p:nvPicPr>
          <p:blipFill>
            <a:blip r:embed="rId7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431" y="1585734"/>
              <a:ext cx="354806" cy="272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6" name="Picture 54" descr="LLNL-logo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209" y="829919"/>
              <a:ext cx="971550" cy="186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7" name="Picture 55" descr="2000px-J%C3%BClich_fz_logo"/>
            <p:cNvPicPr>
              <a:picLocks noChangeAspect="1" noChangeArrowheads="1"/>
            </p:cNvPicPr>
            <p:nvPr/>
          </p:nvPicPr>
          <p:blipFill>
            <a:blip r:embed="rId7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024" y="820987"/>
              <a:ext cx="615554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8" name="Picture 71" descr="UIUC_logo_small"/>
            <p:cNvPicPr>
              <a:picLocks noChangeAspect="1" noChangeArrowheads="1"/>
            </p:cNvPicPr>
            <p:nvPr/>
          </p:nvPicPr>
          <p:blipFill>
            <a:blip r:embed="rId7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513" y="798369"/>
              <a:ext cx="192881" cy="25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9" name="Picture 72" descr="logo-up-4color"/>
            <p:cNvPicPr>
              <a:picLocks noChangeAspect="1" noChangeArrowheads="1"/>
            </p:cNvPicPr>
            <p:nvPr/>
          </p:nvPicPr>
          <p:blipFill>
            <a:blip r:embed="rId7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113" y="1544062"/>
              <a:ext cx="363140" cy="355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0" name="Picture 74" descr="iit_logo"/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292" y="1546441"/>
              <a:ext cx="352425" cy="35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1" name="Picture 76" descr="CINECALOGO2008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840" y="780506"/>
              <a:ext cx="263129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2" name="Picture 77" descr="sjtu_logo"/>
            <p:cNvPicPr>
              <a:picLocks noChangeAspect="1" noChangeArrowheads="1"/>
            </p:cNvPicPr>
            <p:nvPr/>
          </p:nvPicPr>
          <p:blipFill>
            <a:blip r:embed="rId8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232" y="1189486"/>
              <a:ext cx="300038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3" name="Picture 78" descr="Rechenzentrum Garching"/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48" y="1210918"/>
              <a:ext cx="4000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4" name="Picture 80" descr="uo_stacked_facebook_large"/>
            <p:cNvPicPr>
              <a:picLocks noChangeAspect="1" noChangeArrowheads="1"/>
            </p:cNvPicPr>
            <p:nvPr/>
          </p:nvPicPr>
          <p:blipFill>
            <a:blip r:embed="rId8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276" y="1525011"/>
              <a:ext cx="329803" cy="394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5" name="Picture 81" descr="ORNL_1"/>
            <p:cNvPicPr>
              <a:picLocks noChangeAspect="1" noChangeArrowheads="1"/>
            </p:cNvPicPr>
            <p:nvPr/>
          </p:nvPicPr>
          <p:blipFill>
            <a:blip r:embed="rId8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7" y="1196630"/>
              <a:ext cx="571500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6" name="Picture 254" descr="was1"/>
            <p:cNvPicPr>
              <a:picLocks noChangeAspect="1" noChangeArrowheads="1"/>
            </p:cNvPicPr>
            <p:nvPr/>
          </p:nvPicPr>
          <p:blipFill>
            <a:blip r:embed="rId8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752" y="1539895"/>
              <a:ext cx="339328" cy="3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38" name="Rectangle 6"/>
            <p:cNvSpPr>
              <a:spLocks noChangeArrowheads="1"/>
            </p:cNvSpPr>
            <p:nvPr/>
          </p:nvSpPr>
          <p:spPr bwMode="auto">
            <a:xfrm>
              <a:off x="0" y="422912"/>
              <a:ext cx="9144000" cy="390525"/>
            </a:xfrm>
            <a:prstGeom prst="rect">
              <a:avLst/>
            </a:prstGeom>
            <a:gradFill rotWithShape="1">
              <a:gsLst>
                <a:gs pos="0">
                  <a:srgbClr val="00476B"/>
                </a:gs>
                <a:gs pos="100000">
                  <a:srgbClr val="00213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630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0339" name="Picture 44" descr="OpenPower-logo-white text"/>
            <p:cNvPicPr>
              <a:picLocks noChangeAspect="1" noChangeArrowheads="1"/>
            </p:cNvPicPr>
            <p:nvPr/>
          </p:nvPicPr>
          <p:blipFill>
            <a:blip r:embed="rId85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5" y="334567"/>
              <a:ext cx="1395413" cy="270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1" name="Rectangle 4"/>
            <p:cNvSpPr>
              <a:spLocks noChangeArrowheads="1"/>
            </p:cNvSpPr>
            <p:nvPr/>
          </p:nvSpPr>
          <p:spPr bwMode="auto">
            <a:xfrm>
              <a:off x="25005" y="2494360"/>
              <a:ext cx="9030890" cy="6072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0476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630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2" name="Rectangle 4"/>
            <p:cNvSpPr>
              <a:spLocks noChangeArrowheads="1"/>
            </p:cNvSpPr>
            <p:nvPr/>
          </p:nvSpPr>
          <p:spPr bwMode="auto">
            <a:xfrm>
              <a:off x="25005" y="1903810"/>
              <a:ext cx="9030890" cy="6072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0476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630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3" name="Rectangle 4"/>
            <p:cNvSpPr>
              <a:spLocks noChangeArrowheads="1"/>
            </p:cNvSpPr>
            <p:nvPr/>
          </p:nvSpPr>
          <p:spPr bwMode="auto">
            <a:xfrm>
              <a:off x="25005" y="3334942"/>
              <a:ext cx="9030890" cy="6072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0476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630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4" name="Rectangle 4"/>
            <p:cNvSpPr>
              <a:spLocks noChangeArrowheads="1"/>
            </p:cNvSpPr>
            <p:nvPr/>
          </p:nvSpPr>
          <p:spPr bwMode="auto">
            <a:xfrm>
              <a:off x="25005" y="4430318"/>
              <a:ext cx="9030890" cy="61913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0476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630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5" name="Rectangle 4"/>
            <p:cNvSpPr>
              <a:spLocks noChangeArrowheads="1"/>
            </p:cNvSpPr>
            <p:nvPr/>
          </p:nvSpPr>
          <p:spPr bwMode="auto">
            <a:xfrm>
              <a:off x="25005" y="4825604"/>
              <a:ext cx="9030890" cy="61913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0476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630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0346" name="Picture 121" descr="http://www.tucoo.com/logo/logo_eps081/images/American%20Megatrends.png"/>
            <p:cNvPicPr>
              <a:picLocks noChangeAspect="1" noChangeArrowheads="1"/>
            </p:cNvPicPr>
            <p:nvPr/>
          </p:nvPicPr>
          <p:blipFill>
            <a:blip r:embed="rId8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792" y="2156454"/>
              <a:ext cx="784622" cy="2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" name="Picture 125" descr="logo_University-of-Hawaii"/>
            <p:cNvPicPr>
              <a:picLocks noChangeAspect="1" noChangeArrowheads="1"/>
            </p:cNvPicPr>
            <p:nvPr/>
          </p:nvPicPr>
          <p:blipFill>
            <a:blip r:embed="rId8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911" y="1573828"/>
              <a:ext cx="296466" cy="29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" name="Picture 126" descr="http://www.inaf.it/it/sedi/sede-centrale-nuova/direzione-scientifica/relazioni-internazionali/logoinaf.gif"/>
            <p:cNvPicPr>
              <a:picLocks noChangeAspect="1" noChangeArrowheads="1"/>
            </p:cNvPicPr>
            <p:nvPr/>
          </p:nvPicPr>
          <p:blipFill>
            <a:blip r:embed="rId88" cstate="hq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9419" y="1561920"/>
              <a:ext cx="317897" cy="32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9" name="Picture 128" descr="http://www.snia.org/sites/default/files/IDT_logo_only_pos_blue.jpg"/>
            <p:cNvPicPr>
              <a:picLocks noChangeAspect="1" noChangeArrowheads="1"/>
            </p:cNvPicPr>
            <p:nvPr/>
          </p:nvPicPr>
          <p:blipFill>
            <a:blip r:embed="rId89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90" y="4945159"/>
              <a:ext cx="531019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0" name="Picture 130" descr="http://dna19.biodesign.asu.edu/asulogo.jpg"/>
            <p:cNvPicPr>
              <a:picLocks noChangeAspect="1" noChangeArrowheads="1"/>
            </p:cNvPicPr>
            <p:nvPr/>
          </p:nvPicPr>
          <p:blipFill>
            <a:blip r:embed="rId9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81" y="777533"/>
              <a:ext cx="419100" cy="29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1" name="Picture 128" descr="http://www.penguincomputing.com/wp-content/themes/penguin/assets/img/logo.png"/>
            <p:cNvPicPr>
              <a:picLocks noChangeAspect="1" noChangeArrowheads="1"/>
            </p:cNvPicPr>
            <p:nvPr/>
          </p:nvPicPr>
          <p:blipFill>
            <a:blip r:embed="rId91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997" y="2668191"/>
              <a:ext cx="607219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2" name="Picture 128" descr="http://www.collegeessayorganizer.com/blog/wp-content/uploads/logo_usc1.jpg"/>
            <p:cNvPicPr>
              <a:picLocks noChangeAspect="1" noChangeArrowheads="1"/>
            </p:cNvPicPr>
            <p:nvPr/>
          </p:nvPicPr>
          <p:blipFill>
            <a:blip r:embed="rId9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904" y="1526200"/>
              <a:ext cx="338138" cy="39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3" name="Picture 124" descr="LSU"/>
            <p:cNvPicPr>
              <a:picLocks noChangeAspect="1" noChangeArrowheads="1"/>
            </p:cNvPicPr>
            <p:nvPr/>
          </p:nvPicPr>
          <p:blipFill>
            <a:blip r:embed="rId9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1240684"/>
              <a:ext cx="456010" cy="197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4" name="Picture 129" descr="http://upload.wikimedia.org/wikipedia/fr/2/2f/Nec-logo.png"/>
            <p:cNvPicPr>
              <a:picLocks noChangeAspect="1" noChangeArrowheads="1"/>
            </p:cNvPicPr>
            <p:nvPr/>
          </p:nvPicPr>
          <p:blipFill>
            <a:blip r:embed="rId94" cstate="hq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001" y="2743797"/>
              <a:ext cx="519113" cy="134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5" name="Picture 1"/>
            <p:cNvPicPr>
              <a:picLocks noChangeAspect="1"/>
            </p:cNvPicPr>
            <p:nvPr/>
          </p:nvPicPr>
          <p:blipFill>
            <a:blip r:embed="rId9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476" y="2686647"/>
              <a:ext cx="373856" cy="248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6" name="Picture 130" descr="http://upload.wikimedia.org/wikipedia/commons/thumb/5/54/Seal_of_NEU_China.svg/200px-Seal_of_NEU_China.svg.png"/>
            <p:cNvPicPr>
              <a:picLocks noChangeAspect="1" noChangeArrowheads="1"/>
            </p:cNvPicPr>
            <p:nvPr/>
          </p:nvPicPr>
          <p:blipFill>
            <a:blip r:embed="rId9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2117" y="1541679"/>
              <a:ext cx="360759" cy="360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7" name="Picture 130" descr="Logo"/>
            <p:cNvPicPr>
              <a:picLocks noChangeAspect="1" noChangeArrowheads="1"/>
            </p:cNvPicPr>
            <p:nvPr/>
          </p:nvPicPr>
          <p:blipFill>
            <a:blip r:embed="rId9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505" y="2641998"/>
              <a:ext cx="359569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8" name="Picture 131" descr="http://thprom.com/thprom/logo.png"/>
            <p:cNvPicPr>
              <a:picLocks noChangeAspect="1" noChangeArrowheads="1"/>
            </p:cNvPicPr>
            <p:nvPr/>
          </p:nvPicPr>
          <p:blipFill>
            <a:blip r:embed="rId9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905" y="3030739"/>
              <a:ext cx="482204" cy="27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9" name="Picture 133" descr="http://upload.wikimedia.org/wikipedia/en/9/93/Mgtu_emblema.png"/>
            <p:cNvPicPr>
              <a:picLocks noChangeAspect="1" noChangeArrowheads="1"/>
            </p:cNvPicPr>
            <p:nvPr/>
          </p:nvPicPr>
          <p:blipFill>
            <a:blip r:embed="rId99" cstate="hq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786" y="756696"/>
              <a:ext cx="327422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0" name="Picture 133" descr="恒扬科技--网络流量监控专家，为用户提供高性能的网络通信平台、数据采集分流、业务加速设备"/>
            <p:cNvPicPr>
              <a:picLocks noChangeAspect="1" noChangeArrowheads="1"/>
            </p:cNvPicPr>
            <p:nvPr/>
          </p:nvPicPr>
          <p:blipFill>
            <a:blip r:embed="rId100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759" y="3038477"/>
              <a:ext cx="884635" cy="263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Rounded Rectangle 132"/>
            <p:cNvSpPr/>
            <p:nvPr/>
          </p:nvSpPr>
          <p:spPr>
            <a:xfrm>
              <a:off x="34894" y="1606748"/>
              <a:ext cx="2574131" cy="258367"/>
            </a:xfrm>
            <a:prstGeom prst="roundRect">
              <a:avLst>
                <a:gd name="adj" fmla="val 14420"/>
              </a:avLst>
            </a:prstGeom>
            <a:solidFill>
              <a:srgbClr val="1146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r>
                <a:rPr lang="en-US" sz="1200" b="1" dirty="0">
                  <a:solidFill>
                    <a:srgbClr val="FFFFFF"/>
                  </a:solidFill>
                  <a:latin typeface="Trebuchet MS" panose="020B0603020202020204" pitchFamily="34" charset="0"/>
                  <a:cs typeface="ヒラギノ角ゴ Pro W3"/>
                </a:rPr>
                <a:t>Implementation, </a:t>
              </a:r>
              <a:r>
                <a:rPr lang="en-US" sz="1200" b="1" dirty="0" err="1">
                  <a:solidFill>
                    <a:srgbClr val="FFFFFF"/>
                  </a:solidFill>
                  <a:latin typeface="Trebuchet MS" panose="020B0603020202020204" pitchFamily="34" charset="0"/>
                  <a:cs typeface="ヒラギノ角ゴ Pro W3"/>
                </a:rPr>
                <a:t>HPC</a:t>
              </a:r>
              <a:r>
                <a:rPr lang="en-US" sz="1200" b="1" dirty="0">
                  <a:solidFill>
                    <a:srgbClr val="FFFFFF"/>
                  </a:solidFill>
                  <a:latin typeface="Trebuchet MS" panose="020B0603020202020204" pitchFamily="34" charset="0"/>
                  <a:cs typeface="ヒラギノ角ゴ Pro W3"/>
                </a:rPr>
                <a:t> &amp; Research</a:t>
              </a:r>
              <a:endParaRPr lang="en-US" sz="1200" b="1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34894" y="2118687"/>
              <a:ext cx="2574131" cy="258367"/>
            </a:xfrm>
            <a:prstGeom prst="roundRect">
              <a:avLst>
                <a:gd name="adj" fmla="val 14420"/>
              </a:avLst>
            </a:prstGeom>
            <a:solidFill>
              <a:srgbClr val="1146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r>
                <a:rPr lang="en-US" sz="1200" b="1" dirty="0">
                  <a:solidFill>
                    <a:srgbClr val="FFFFFF"/>
                  </a:solidFill>
                  <a:latin typeface="Trebuchet MS" panose="020B0603020202020204" pitchFamily="34" charset="0"/>
                  <a:cs typeface="ヒラギノ角ゴ Pro W3"/>
                </a:rPr>
                <a:t>Software</a:t>
              </a:r>
              <a:endParaRPr lang="en-US" sz="1200" b="1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34894" y="3047406"/>
              <a:ext cx="2574131" cy="258367"/>
            </a:xfrm>
            <a:prstGeom prst="roundRect">
              <a:avLst>
                <a:gd name="adj" fmla="val 14420"/>
              </a:avLst>
            </a:prstGeom>
            <a:solidFill>
              <a:srgbClr val="1146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r>
                <a:rPr lang="en-US" sz="1200" b="1" dirty="0">
                  <a:solidFill>
                    <a:srgbClr val="FFFFFF"/>
                  </a:solidFill>
                  <a:latin typeface="Trebuchet MS" panose="020B0603020202020204" pitchFamily="34" charset="0"/>
                  <a:cs typeface="ヒラギノ角ゴ Pro W3"/>
                </a:rPr>
                <a:t>System Integration</a:t>
              </a:r>
              <a:endParaRPr lang="en-US" sz="1200" b="1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34894" y="4156421"/>
              <a:ext cx="2574131" cy="258367"/>
            </a:xfrm>
            <a:prstGeom prst="roundRect">
              <a:avLst>
                <a:gd name="adj" fmla="val 14420"/>
              </a:avLst>
            </a:prstGeom>
            <a:solidFill>
              <a:srgbClr val="1146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r>
                <a:rPr lang="en-US" sz="1200" b="1" dirty="0">
                  <a:solidFill>
                    <a:srgbClr val="FFFFFF"/>
                  </a:solidFill>
                  <a:latin typeface="Trebuchet MS" panose="020B0603020202020204" pitchFamily="34" charset="0"/>
                  <a:cs typeface="ヒラギノ角ゴ Pro W3"/>
                </a:rPr>
                <a:t>I/O, Storage &amp; Acceleration</a:t>
              </a:r>
              <a:endParaRPr lang="en-US" sz="1200" b="1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34894" y="4549975"/>
              <a:ext cx="2574131" cy="258367"/>
            </a:xfrm>
            <a:prstGeom prst="roundRect">
              <a:avLst>
                <a:gd name="adj" fmla="val 14420"/>
              </a:avLst>
            </a:prstGeom>
            <a:solidFill>
              <a:srgbClr val="1146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r>
                <a:rPr lang="en-US" sz="1200" b="1" dirty="0">
                  <a:solidFill>
                    <a:srgbClr val="FFFFFF"/>
                  </a:solidFill>
                  <a:latin typeface="Trebuchet MS" panose="020B0603020202020204" pitchFamily="34" charset="0"/>
                  <a:cs typeface="ヒラギノ角ゴ Pro W3"/>
                </a:rPr>
                <a:t>Boards &amp; Systems</a:t>
              </a:r>
              <a:endParaRPr lang="en-US" sz="1200" b="1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34894" y="4925515"/>
              <a:ext cx="2574131" cy="258367"/>
            </a:xfrm>
            <a:prstGeom prst="roundRect">
              <a:avLst>
                <a:gd name="adj" fmla="val 14420"/>
              </a:avLst>
            </a:prstGeom>
            <a:solidFill>
              <a:srgbClr val="1146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30"/>
              <a:r>
                <a:rPr lang="en-US" sz="1200" b="1" dirty="0">
                  <a:solidFill>
                    <a:srgbClr val="FFFFFF"/>
                  </a:solidFill>
                  <a:latin typeface="Trebuchet MS" panose="020B0603020202020204" pitchFamily="34" charset="0"/>
                  <a:cs typeface="ヒラギノ角ゴ Pro W3"/>
                </a:rPr>
                <a:t>Chips &amp; </a:t>
              </a:r>
              <a:r>
                <a:rPr lang="en-US" sz="1200" b="1" dirty="0" err="1">
                  <a:solidFill>
                    <a:srgbClr val="FFFFFF"/>
                  </a:solidFill>
                  <a:latin typeface="Trebuchet MS" panose="020B0603020202020204" pitchFamily="34" charset="0"/>
                  <a:cs typeface="ヒラギノ角ゴ Pro W3"/>
                </a:rPr>
                <a:t>SoCs</a:t>
              </a:r>
              <a:endParaRPr lang="en-US" sz="1200" b="1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44" name="Shape 73"/>
            <p:cNvPicPr preferRelativeResize="0">
              <a:picLocks noChangeAspect="1" noChangeArrowheads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419" y="2163598"/>
              <a:ext cx="481013" cy="1928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 bwMode="auto">
            <a:xfrm>
              <a:off x="2577850" y="4856346"/>
              <a:ext cx="665702" cy="43782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12700" dir="5400000" algn="t" rotWithShape="0">
                <a:srgbClr val="000000">
                  <a:alpha val="9000"/>
                </a:srgbClr>
              </a:outerShdw>
            </a:effectLst>
          </p:spPr>
          <p:txBody>
            <a:bodyPr lIns="210312" tIns="60960" rIns="90000" bIns="60960" rtlCol="0" anchor="ctr"/>
            <a:lstStyle/>
            <a:p>
              <a:pPr marL="342892" indent="-342892" algn="ctr" defTabSz="711182">
                <a:spcBef>
                  <a:spcPct val="40000"/>
                </a:spcBef>
              </a:pPr>
              <a:endParaRPr lang="en-US" sz="1200" b="1" i="1" dirty="0"/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3821293" y="4021603"/>
              <a:ext cx="665702" cy="43782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12700" dir="5400000" algn="t" rotWithShape="0">
                <a:srgbClr val="000000">
                  <a:alpha val="9000"/>
                </a:srgbClr>
              </a:outerShdw>
            </a:effectLst>
          </p:spPr>
          <p:txBody>
            <a:bodyPr lIns="210312" tIns="60960" rIns="90000" bIns="60960" rtlCol="0" anchor="ctr"/>
            <a:lstStyle/>
            <a:p>
              <a:pPr marL="342892" indent="-342892" algn="ctr" defTabSz="711182">
                <a:spcBef>
                  <a:spcPct val="40000"/>
                </a:spcBef>
              </a:pPr>
              <a:endParaRPr lang="en-US" sz="1200" b="1" i="1" dirty="0"/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4378943" y="2054253"/>
              <a:ext cx="758501" cy="43782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12700" dir="5400000" algn="t" rotWithShape="0">
                <a:srgbClr val="000000">
                  <a:alpha val="9000"/>
                </a:srgbClr>
              </a:outerShdw>
            </a:effectLst>
          </p:spPr>
          <p:txBody>
            <a:bodyPr lIns="210312" tIns="60960" rIns="90000" bIns="60960" rtlCol="0" anchor="ctr"/>
            <a:lstStyle/>
            <a:p>
              <a:pPr marL="342892" indent="-342892" algn="ctr" defTabSz="711182">
                <a:spcBef>
                  <a:spcPct val="40000"/>
                </a:spcBef>
              </a:pPr>
              <a:endParaRPr lang="en-US" sz="1200" b="1" i="1" dirty="0"/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6869297" y="4461483"/>
              <a:ext cx="758501" cy="43782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12700" dir="5400000" algn="t" rotWithShape="0">
                <a:srgbClr val="000000">
                  <a:alpha val="9000"/>
                </a:srgbClr>
              </a:outerShdw>
            </a:effectLst>
          </p:spPr>
          <p:txBody>
            <a:bodyPr lIns="210312" tIns="60960" rIns="90000" bIns="60960" rtlCol="0" anchor="ctr"/>
            <a:lstStyle/>
            <a:p>
              <a:pPr marL="342892" indent="-342892" algn="ctr" defTabSz="711182">
                <a:spcBef>
                  <a:spcPct val="40000"/>
                </a:spcBef>
              </a:pPr>
              <a:endParaRPr lang="en-US" sz="1200" b="1" i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7645163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-8930" y="806977"/>
            <a:ext cx="9152930" cy="511280"/>
          </a:xfrm>
        </p:spPr>
        <p:txBody>
          <a:bodyPr>
            <a:noAutofit/>
          </a:bodyPr>
          <a:lstStyle/>
          <a:p>
            <a:pPr algn="ctr"/>
            <a:r>
              <a:rPr lang="en-US" altLang="en-US" i="1" dirty="0">
                <a:solidFill>
                  <a:schemeClr val="tx1"/>
                </a:solidFill>
                <a:latin typeface="+mn-lt"/>
              </a:rPr>
              <a:t>Leading Open Source DBs Available &amp; Optimized for Linux on Power</a:t>
            </a:r>
          </a:p>
        </p:txBody>
      </p:sp>
      <p:pic>
        <p:nvPicPr>
          <p:cNvPr id="9" name="Picture 19" descr="redislabs-typefac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799" y="1868566"/>
            <a:ext cx="1086319" cy="17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845" y="2863033"/>
            <a:ext cx="530227" cy="354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434" y="2847502"/>
            <a:ext cx="848813" cy="37725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11265" y="1282749"/>
          <a:ext cx="4947728" cy="3823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0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56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234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E8489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 </a:t>
                      </a:r>
                      <a:endParaRPr kumimoji="0" lang="en-US" alt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Rockwell"/>
                        <a:ea typeface="MS PGothic" pitchFamily="34" charset="-128"/>
                      </a:endParaRP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MongoDB</a:t>
                      </a: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EnterpriseDB</a:t>
                      </a: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Neo4j</a:t>
                      </a: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MariaDB</a:t>
                      </a: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Spark</a:t>
                      </a: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Hadoop</a:t>
                      </a:r>
                    </a:p>
                  </a:txBody>
                  <a:tcPr marL="68580" marR="3429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Rockwell"/>
                        <a:ea typeface="MS PGothic" pitchFamily="34" charset="-128"/>
                      </a:endParaRPr>
                    </a:p>
                    <a:p>
                      <a:pPr marL="339725" marR="0" lvl="0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RedisLabs</a:t>
                      </a:r>
                    </a:p>
                    <a:p>
                      <a:pPr marL="339725" marR="0" lvl="0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PostgreSQL</a:t>
                      </a:r>
                    </a:p>
                    <a:p>
                      <a:pPr marL="339725" marR="0" lvl="0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Cassandra</a:t>
                      </a:r>
                    </a:p>
                    <a:p>
                      <a:pPr marL="339725" marR="0" lvl="0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MySQL</a:t>
                      </a:r>
                    </a:p>
                    <a:p>
                      <a:pPr marL="339725" marR="0" lvl="0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IBM </a:t>
                      </a:r>
                      <a:r>
                        <a:rPr kumimoji="0" lang="en-US" altLang="en-US" sz="2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BigInsights</a:t>
                      </a:r>
                      <a:endParaRPr kumimoji="0" lang="en-US" alt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606060"/>
                        </a:solidFill>
                        <a:effectLst/>
                        <a:uLnTx/>
                        <a:uFillTx/>
                        <a:latin typeface="Rockwell"/>
                        <a:ea typeface="MS PGothic" pitchFamily="34" charset="-128"/>
                      </a:endParaRPr>
                    </a:p>
                    <a:p>
                      <a:pPr marL="339725" marR="0" lvl="0" indent="-339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US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06060"/>
                          </a:solidFill>
                          <a:effectLst/>
                          <a:uLnTx/>
                          <a:uFillTx/>
                          <a:latin typeface="Rockwell"/>
                          <a:ea typeface="MS PGothic" pitchFamily="34" charset="-128"/>
                        </a:rPr>
                        <a:t>Hortonworks</a:t>
                      </a:r>
                    </a:p>
                  </a:txBody>
                  <a:tcPr marL="68580" marR="34290" marT="34290" marB="3429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Picture 32" descr="https://spark.apache.org/images/spark-logo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0460" y="3951017"/>
            <a:ext cx="728761" cy="3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://www.trobex.com/wp-content/uploads/2013/03/postgresql_logo-300x16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1966" y="2222530"/>
            <a:ext cx="1387980" cy="57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274" y="4514393"/>
            <a:ext cx="919133" cy="28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0765" y="1791396"/>
            <a:ext cx="1168151" cy="29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6698" y="4434506"/>
            <a:ext cx="978520" cy="38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141"/>
          <p:cNvSpPr>
            <a:spLocks noChangeArrowheads="1"/>
          </p:cNvSpPr>
          <p:nvPr/>
        </p:nvSpPr>
        <p:spPr bwMode="auto">
          <a:xfrm>
            <a:off x="5715097" y="1743200"/>
            <a:ext cx="1279485" cy="400409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8" name="Rectangle 1141"/>
          <p:cNvSpPr>
            <a:spLocks noChangeArrowheads="1"/>
          </p:cNvSpPr>
          <p:nvPr/>
        </p:nvSpPr>
        <p:spPr bwMode="auto">
          <a:xfrm>
            <a:off x="7343608" y="1743199"/>
            <a:ext cx="1324701" cy="408155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1" name="Rectangle 1141"/>
          <p:cNvSpPr>
            <a:spLocks noChangeArrowheads="1"/>
          </p:cNvSpPr>
          <p:nvPr/>
        </p:nvSpPr>
        <p:spPr bwMode="auto">
          <a:xfrm>
            <a:off x="5715097" y="2286159"/>
            <a:ext cx="1279485" cy="390172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2" name="Rectangle 1141"/>
          <p:cNvSpPr>
            <a:spLocks noChangeArrowheads="1"/>
          </p:cNvSpPr>
          <p:nvPr/>
        </p:nvSpPr>
        <p:spPr bwMode="auto">
          <a:xfrm>
            <a:off x="7366216" y="2300994"/>
            <a:ext cx="1279485" cy="390172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4" name="Rectangle 1141"/>
          <p:cNvSpPr>
            <a:spLocks noChangeArrowheads="1"/>
          </p:cNvSpPr>
          <p:nvPr/>
        </p:nvSpPr>
        <p:spPr bwMode="auto">
          <a:xfrm>
            <a:off x="5715097" y="3364634"/>
            <a:ext cx="1279485" cy="440359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5" name="Rectangle 1141"/>
          <p:cNvSpPr>
            <a:spLocks noChangeArrowheads="1"/>
          </p:cNvSpPr>
          <p:nvPr/>
        </p:nvSpPr>
        <p:spPr bwMode="auto">
          <a:xfrm>
            <a:off x="5715097" y="2804938"/>
            <a:ext cx="1279485" cy="440359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516" y="4019962"/>
            <a:ext cx="998880" cy="187554"/>
          </a:xfrm>
          <a:prstGeom prst="rect">
            <a:avLst/>
          </a:prstGeom>
        </p:spPr>
      </p:pic>
      <p:sp>
        <p:nvSpPr>
          <p:cNvPr id="22" name="Rectangle 1141"/>
          <p:cNvSpPr>
            <a:spLocks noChangeArrowheads="1"/>
          </p:cNvSpPr>
          <p:nvPr/>
        </p:nvSpPr>
        <p:spPr bwMode="auto">
          <a:xfrm>
            <a:off x="7366216" y="2849904"/>
            <a:ext cx="1279485" cy="390172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7" name="Rectangle 1141"/>
          <p:cNvSpPr>
            <a:spLocks noChangeArrowheads="1"/>
          </p:cNvSpPr>
          <p:nvPr/>
        </p:nvSpPr>
        <p:spPr bwMode="auto">
          <a:xfrm>
            <a:off x="7343608" y="4424409"/>
            <a:ext cx="1324701" cy="408155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9" name="Rectangle 1141"/>
          <p:cNvSpPr>
            <a:spLocks noChangeArrowheads="1"/>
          </p:cNvSpPr>
          <p:nvPr/>
        </p:nvSpPr>
        <p:spPr bwMode="auto">
          <a:xfrm>
            <a:off x="5692489" y="4450942"/>
            <a:ext cx="1324701" cy="408155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0" name="Rectangle 1141"/>
          <p:cNvSpPr>
            <a:spLocks noChangeArrowheads="1"/>
          </p:cNvSpPr>
          <p:nvPr/>
        </p:nvSpPr>
        <p:spPr bwMode="auto">
          <a:xfrm>
            <a:off x="5692489" y="3913714"/>
            <a:ext cx="1324701" cy="408155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3" name="Rectangle 1141"/>
          <p:cNvSpPr>
            <a:spLocks noChangeArrowheads="1"/>
          </p:cNvSpPr>
          <p:nvPr/>
        </p:nvSpPr>
        <p:spPr bwMode="auto">
          <a:xfrm>
            <a:off x="7343608" y="3895671"/>
            <a:ext cx="1324701" cy="408155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8" name="Picture 2" descr="Home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2047" y="2329022"/>
            <a:ext cx="560505" cy="324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141"/>
          <p:cNvSpPr>
            <a:spLocks noChangeArrowheads="1"/>
          </p:cNvSpPr>
          <p:nvPr/>
        </p:nvSpPr>
        <p:spPr bwMode="auto">
          <a:xfrm>
            <a:off x="7383264" y="3368750"/>
            <a:ext cx="1279485" cy="440359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2000"/>
                  </a:srgbClr>
                </a:solidFill>
              </a14:hiddenFill>
            </a:ext>
          </a:extLst>
        </p:spPr>
        <p:txBody>
          <a:bodyPr lIns="15431" tIns="15431" rIns="15431" bIns="15431" anchor="b" anchorCtr="1"/>
          <a:lstStyle>
            <a:lvl1pPr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178" eaLnBrk="1" hangingPunct="1">
              <a:lnSpc>
                <a:spcPct val="85000"/>
              </a:lnSpc>
              <a:buClr>
                <a:srgbClr val="00B0DA"/>
              </a:buClr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847" y="3442408"/>
            <a:ext cx="591463" cy="31460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255386" y="3405274"/>
            <a:ext cx="239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>
              <a:defRPr/>
            </a:pPr>
            <a:r>
              <a:rPr lang="en-US" sz="1000" dirty="0">
                <a:latin typeface="Arial"/>
                <a:cs typeface="Arial" panose="020B0604020202020204" pitchFamily="34" charset="0"/>
              </a:rPr>
              <a:t>* </a:t>
            </a:r>
          </a:p>
        </p:txBody>
      </p:sp>
      <p:pic>
        <p:nvPicPr>
          <p:cNvPr id="4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80" y="3383082"/>
            <a:ext cx="489228" cy="41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527095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8603" y="2143179"/>
            <a:ext cx="3056807" cy="2741839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r>
              <a:rPr lang="en-US" sz="1350" b="1" dirty="0">
                <a:latin typeface="+mj-lt"/>
                <a:ea typeface="Calibri" charset="0"/>
                <a:cs typeface="Arial"/>
              </a:rPr>
              <a:t>Extends POWER’s HANA advantage </a:t>
            </a:r>
            <a:endParaRPr lang="en-US" sz="1350" dirty="0">
              <a:latin typeface="+mj-lt"/>
              <a:ea typeface="Calibri" charset="0"/>
              <a:cs typeface="Arial"/>
            </a:endParaRPr>
          </a:p>
          <a:p>
            <a:r>
              <a:rPr lang="en-US" sz="1350" b="1" dirty="0">
                <a:latin typeface="+mj-lt"/>
                <a:ea typeface="Calibri" charset="0"/>
                <a:cs typeface="Arial"/>
              </a:rPr>
              <a:t>Up to 4 TB in a two-socket system, 33% more than x86. Industry standard DIMMs/pricing</a:t>
            </a:r>
            <a:endParaRPr lang="en-US" sz="1200" dirty="0">
              <a:latin typeface="+mj-lt"/>
              <a:ea typeface="Calibri" charset="0"/>
              <a:cs typeface="Arial"/>
            </a:endParaRPr>
          </a:p>
          <a:p>
            <a:r>
              <a:rPr lang="en-US" sz="825" dirty="0">
                <a:latin typeface="+mj-lt"/>
                <a:ea typeface="Calibri" charset="0"/>
                <a:cs typeface="Arial"/>
              </a:rPr>
              <a:t>* Certification expected 2Q from SAP</a:t>
            </a:r>
          </a:p>
          <a:p>
            <a:endParaRPr lang="en-US" sz="1013" dirty="0">
              <a:latin typeface="+mj-lt"/>
              <a:ea typeface="Calibri" charset="0"/>
              <a:cs typeface="Arial"/>
            </a:endParaRPr>
          </a:p>
          <a:p>
            <a:r>
              <a:rPr lang="en-US" sz="1013" b="1" i="1" dirty="0">
                <a:solidFill>
                  <a:srgbClr val="0070C0"/>
                </a:solidFill>
                <a:latin typeface="+mj-lt"/>
                <a:ea typeface="Calibri" charset="0"/>
                <a:cs typeface="Arial"/>
              </a:rPr>
              <a:t>Flexibility</a:t>
            </a:r>
            <a:r>
              <a:rPr lang="en-US" sz="1013" i="1" dirty="0">
                <a:latin typeface="+mj-lt"/>
                <a:ea typeface="Calibri" charset="0"/>
                <a:cs typeface="Arial"/>
              </a:rPr>
              <a:t> - x86 heavily restricted in virtualized environments</a:t>
            </a:r>
            <a:br>
              <a:rPr lang="en-US" sz="1013" i="1" dirty="0">
                <a:latin typeface="+mj-lt"/>
                <a:ea typeface="Calibri" charset="0"/>
                <a:cs typeface="Arial"/>
              </a:rPr>
            </a:br>
            <a:endParaRPr lang="en-US" sz="1013" i="1" dirty="0">
              <a:latin typeface="+mj-lt"/>
              <a:ea typeface="Calibri" charset="0"/>
              <a:cs typeface="Arial"/>
            </a:endParaRPr>
          </a:p>
          <a:p>
            <a:r>
              <a:rPr lang="en-US" sz="1013" b="1" i="1" dirty="0">
                <a:solidFill>
                  <a:srgbClr val="0070C0"/>
                </a:solidFill>
                <a:latin typeface="+mj-lt"/>
                <a:ea typeface="Calibri" charset="0"/>
              </a:rPr>
              <a:t>Resiliency</a:t>
            </a:r>
            <a:r>
              <a:rPr lang="en-US" sz="1013" i="1" dirty="0">
                <a:latin typeface="+mj-lt"/>
                <a:ea typeface="Calibri" charset="0"/>
              </a:rPr>
              <a:t> - Failures of x86 servers often cited as reasons for delays in HANA ‘go-live’ projects.  SAP Support loves Power for HANA </a:t>
            </a:r>
            <a:br>
              <a:rPr lang="en-US" sz="1013" i="1" dirty="0">
                <a:latin typeface="+mj-lt"/>
                <a:ea typeface="Calibri" charset="0"/>
              </a:rPr>
            </a:br>
            <a:endParaRPr lang="en-US" sz="1013" i="1" dirty="0">
              <a:latin typeface="+mj-lt"/>
              <a:ea typeface="Calibri" charset="0"/>
            </a:endParaRPr>
          </a:p>
          <a:p>
            <a:r>
              <a:rPr lang="en-US" sz="1013" b="1" i="1" dirty="0">
                <a:solidFill>
                  <a:srgbClr val="0070C0"/>
                </a:solidFill>
                <a:latin typeface="+mj-lt"/>
                <a:ea typeface="Calibri" charset="0"/>
              </a:rPr>
              <a:t>Performance</a:t>
            </a:r>
            <a:r>
              <a:rPr lang="en-US" sz="1013" i="1" dirty="0">
                <a:latin typeface="+mj-lt"/>
                <a:ea typeface="Calibri" charset="0"/>
              </a:rPr>
              <a:t> </a:t>
            </a:r>
            <a:r>
              <a:rPr lang="mr-IN" sz="1013" i="1" dirty="0">
                <a:latin typeface="+mj-lt"/>
                <a:ea typeface="Calibri" charset="0"/>
              </a:rPr>
              <a:t>–</a:t>
            </a:r>
            <a:r>
              <a:rPr lang="en-US" sz="1013" i="1" dirty="0">
                <a:latin typeface="+mj-lt"/>
                <a:ea typeface="Calibri" charset="0"/>
              </a:rPr>
              <a:t> Clients migrating from HANA on x86 to Power are reporting </a:t>
            </a:r>
            <a:r>
              <a:rPr lang="en-US" sz="1013" i="1" u="sng" dirty="0">
                <a:latin typeface="+mj-lt"/>
                <a:ea typeface="Calibri" charset="0"/>
              </a:rPr>
              <a:t>at least 2x</a:t>
            </a:r>
            <a:r>
              <a:rPr lang="en-US" sz="1013" i="1" dirty="0">
                <a:latin typeface="+mj-lt"/>
                <a:ea typeface="Calibri" charset="0"/>
              </a:rPr>
              <a:t> better performance on POWER8</a:t>
            </a:r>
          </a:p>
        </p:txBody>
      </p:sp>
      <p:sp>
        <p:nvSpPr>
          <p:cNvPr id="6" name="Rectangle 5"/>
          <p:cNvSpPr/>
          <p:nvPr/>
        </p:nvSpPr>
        <p:spPr>
          <a:xfrm>
            <a:off x="346564" y="2139382"/>
            <a:ext cx="2782122" cy="2793904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>
              <a:spcBef>
                <a:spcPts val="600"/>
              </a:spcBef>
            </a:pPr>
            <a:r>
              <a:rPr lang="en-US" sz="1350" b="1" dirty="0">
                <a:solidFill>
                  <a:srgbClr val="000000"/>
                </a:solidFill>
                <a:ea typeface="Calibri" charset="0"/>
                <a:cs typeface="Calibri" charset="0"/>
              </a:rPr>
              <a:t>Up to 1.5x Performance per core vs. P8*</a:t>
            </a:r>
          </a:p>
          <a:p>
            <a:pPr marL="214313" indent="-214313"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n-US" sz="1050" b="1" i="1" dirty="0">
                <a:solidFill>
                  <a:srgbClr val="0070C0"/>
                </a:solidFill>
              </a:rPr>
              <a:t>Better TCO for your infrastructure</a:t>
            </a:r>
          </a:p>
          <a:p>
            <a:pPr marL="214313" indent="-214313"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n-US" sz="1050" b="1" i="1" dirty="0">
                <a:solidFill>
                  <a:srgbClr val="0070C0"/>
                </a:solidFill>
              </a:rPr>
              <a:t>Deploy more workloads </a:t>
            </a:r>
            <a:endParaRPr lang="en-US" sz="1350" b="1" i="1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214313" indent="-214313"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n-US" sz="1050" b="1" i="1" dirty="0">
                <a:solidFill>
                  <a:srgbClr val="0070C0"/>
                </a:solidFill>
              </a:rPr>
              <a:t>Performance per core leadership</a:t>
            </a:r>
          </a:p>
          <a:p>
            <a:pPr>
              <a:spcBef>
                <a:spcPts val="600"/>
              </a:spcBef>
            </a:pPr>
            <a:r>
              <a:rPr lang="en-US" sz="1350" b="1" dirty="0">
                <a:solidFill>
                  <a:srgbClr val="000000"/>
                </a:solidFill>
                <a:ea typeface="Calibri" charset="0"/>
                <a:cs typeface="Calibri" charset="0"/>
              </a:rPr>
              <a:t>Cloud ready</a:t>
            </a:r>
          </a:p>
          <a:p>
            <a:pPr marL="214313" indent="-214313"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n-US" sz="1050" b="1" i="1" dirty="0">
                <a:solidFill>
                  <a:srgbClr val="0070C0"/>
                </a:solidFill>
              </a:rPr>
              <a:t>Optimize your infrastructure </a:t>
            </a:r>
          </a:p>
          <a:p>
            <a:pPr marL="214313" indent="-214313"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n-US" sz="1050" b="1" i="1" dirty="0">
                <a:solidFill>
                  <a:srgbClr val="0070C0"/>
                </a:solidFill>
              </a:rPr>
              <a:t>Deploy more workloads quickly </a:t>
            </a:r>
            <a:endParaRPr lang="en-US" sz="1350" b="1" i="1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r>
              <a:rPr lang="en-US" sz="1350" b="1" dirty="0">
                <a:solidFill>
                  <a:srgbClr val="000000"/>
                </a:solidFill>
                <a:ea typeface="Calibri" charset="0"/>
                <a:cs typeface="Calibri" charset="0"/>
              </a:rPr>
              <a:t>Technology leadership for a future forward infrastructure.</a:t>
            </a:r>
            <a:endParaRPr lang="en-US" sz="1350" dirty="0"/>
          </a:p>
          <a:p>
            <a:pPr marL="214313" indent="-214313"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n-US" sz="1013" b="1" i="1" dirty="0" err="1">
                <a:solidFill>
                  <a:srgbClr val="0070C0"/>
                </a:solidFill>
              </a:rPr>
              <a:t>PCIe</a:t>
            </a:r>
            <a:r>
              <a:rPr lang="en-US" sz="1013" b="1" i="1" dirty="0">
                <a:solidFill>
                  <a:srgbClr val="0070C0"/>
                </a:solidFill>
              </a:rPr>
              <a:t> Gen4</a:t>
            </a:r>
          </a:p>
          <a:p>
            <a:pPr marL="214313" indent="-214313"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n-US" sz="1013" b="1" i="1" dirty="0">
                <a:solidFill>
                  <a:srgbClr val="0070C0"/>
                </a:solidFill>
              </a:rPr>
              <a:t>25 GB/s high speed links</a:t>
            </a:r>
          </a:p>
          <a:p>
            <a:pPr marL="128576" indent="-128576">
              <a:spcBef>
                <a:spcPts val="600"/>
              </a:spcBef>
              <a:buFont typeface="Arial" charset="0"/>
              <a:buChar char="•"/>
            </a:pPr>
            <a:endParaRPr lang="en-US" sz="1013" dirty="0"/>
          </a:p>
        </p:txBody>
      </p:sp>
      <p:sp>
        <p:nvSpPr>
          <p:cNvPr id="7" name="Rounded Rectangle 6"/>
          <p:cNvSpPr/>
          <p:nvPr/>
        </p:nvSpPr>
        <p:spPr>
          <a:xfrm>
            <a:off x="3176523" y="1477082"/>
            <a:ext cx="3112079" cy="3665237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 sz="1600"/>
          </a:p>
        </p:txBody>
      </p:sp>
      <p:sp>
        <p:nvSpPr>
          <p:cNvPr id="8" name="Rounded Rectangle 7"/>
          <p:cNvSpPr/>
          <p:nvPr/>
        </p:nvSpPr>
        <p:spPr>
          <a:xfrm>
            <a:off x="282138" y="1478273"/>
            <a:ext cx="2892313" cy="3664045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 sz="1600"/>
          </a:p>
        </p:txBody>
      </p:sp>
      <p:sp>
        <p:nvSpPr>
          <p:cNvPr id="10" name="Rounded Rectangle 9"/>
          <p:cNvSpPr/>
          <p:nvPr/>
        </p:nvSpPr>
        <p:spPr>
          <a:xfrm>
            <a:off x="6292477" y="1506768"/>
            <a:ext cx="2803841" cy="3643980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 sz="16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831" y="1545952"/>
            <a:ext cx="895117" cy="41627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4020" y="536158"/>
            <a:ext cx="9143999" cy="89154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Why move to POWER9</a:t>
            </a:r>
            <a:br>
              <a:rPr lang="en-US" dirty="0">
                <a:latin typeface="Arial"/>
                <a:cs typeface="Arial"/>
              </a:rPr>
            </a:br>
            <a:r>
              <a:rPr lang="en-US" sz="1500" dirty="0">
                <a:ea typeface="Calibri" charset="0"/>
                <a:cs typeface="Calibri" charset="0"/>
              </a:rPr>
              <a:t>Deliver better TCO (HW and SW) with an open, more flexible data infrastructure</a:t>
            </a:r>
            <a:r>
              <a:rPr lang="en-US" sz="1500" dirty="0">
                <a:latin typeface="Arial"/>
                <a:cs typeface="Arial"/>
              </a:rPr>
              <a:t> 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FE0ED3FF-189E-1747-8BB3-0E58B270D376}"/>
              </a:ext>
            </a:extLst>
          </p:cNvPr>
          <p:cNvGrpSpPr/>
          <p:nvPr/>
        </p:nvGrpSpPr>
        <p:grpSpPr>
          <a:xfrm>
            <a:off x="913164" y="1625167"/>
            <a:ext cx="1380129" cy="437107"/>
            <a:chOff x="5320426" y="148492"/>
            <a:chExt cx="1573815" cy="463515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B8E0F06A-435A-9A45-8038-43833052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8733" y="148492"/>
              <a:ext cx="457200" cy="459241"/>
            </a:xfrm>
            <a:prstGeom prst="ellipse">
              <a:avLst/>
            </a:prstGeom>
          </p:spPr>
        </p:pic>
        <p:pic>
          <p:nvPicPr>
            <p:cNvPr id="29" name="Picture 23">
              <a:extLst>
                <a:ext uri="{FF2B5EF4-FFF2-40B4-BE49-F238E27FC236}">
                  <a16:creationId xmlns="" xmlns:a16="http://schemas.microsoft.com/office/drawing/2014/main" id="{A717F7C4-3EFA-AB44-B3D6-388F58572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20426" y="154670"/>
              <a:ext cx="457200" cy="45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9" descr="Linux_3">
              <a:extLst>
                <a:ext uri="{FF2B5EF4-FFF2-40B4-BE49-F238E27FC236}">
                  <a16:creationId xmlns="" xmlns:a16="http://schemas.microsoft.com/office/drawing/2014/main" id="{4FF7110C-BC00-8C4C-8632-6F52B8B33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37041" y="154670"/>
              <a:ext cx="457200" cy="457337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" name="Picture 30" descr="Linux_3">
            <a:extLst>
              <a:ext uri="{FF2B5EF4-FFF2-40B4-BE49-F238E27FC236}">
                <a16:creationId xmlns="" xmlns:a16="http://schemas.microsoft.com/office/drawing/2014/main" id="{FC35D23B-568B-9743-88EC-987634D91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60069" y="1563027"/>
            <a:ext cx="400934" cy="43128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FDE473EC-AC6E-054A-A514-8DD15EC9BFB9}"/>
              </a:ext>
            </a:extLst>
          </p:cNvPr>
          <p:cNvSpPr/>
          <p:nvPr/>
        </p:nvSpPr>
        <p:spPr>
          <a:xfrm>
            <a:off x="6393427" y="2139383"/>
            <a:ext cx="2702891" cy="1330555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>
              <a:spcBef>
                <a:spcPts val="600"/>
              </a:spcBef>
            </a:pPr>
            <a:r>
              <a:rPr lang="en-US" sz="1350" b="1" dirty="0">
                <a:solidFill>
                  <a:srgbClr val="000000"/>
                </a:solidFill>
                <a:ea typeface="Calibri" charset="0"/>
                <a:cs typeface="Calibri" charset="0"/>
              </a:rPr>
              <a:t>Performance per core leadership *</a:t>
            </a:r>
          </a:p>
          <a:p>
            <a:pPr marL="214313" indent="-214313"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n-US" sz="1050" b="1" i="1" dirty="0">
                <a:solidFill>
                  <a:srgbClr val="0070C0"/>
                </a:solidFill>
              </a:rPr>
              <a:t>Save on software costs priced by the core</a:t>
            </a:r>
          </a:p>
          <a:p>
            <a:pPr>
              <a:spcBef>
                <a:spcPts val="600"/>
              </a:spcBef>
            </a:pPr>
            <a:r>
              <a:rPr lang="en-US" sz="1350" b="1" dirty="0">
                <a:solidFill>
                  <a:srgbClr val="000000"/>
                </a:solidFill>
                <a:ea typeface="Calibri" charset="0"/>
                <a:cs typeface="Calibri" charset="0"/>
              </a:rPr>
              <a:t>Cloud ready</a:t>
            </a:r>
          </a:p>
          <a:p>
            <a:pPr marL="214313" indent="-214313"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en-US" sz="1050" b="1" i="1" dirty="0">
                <a:solidFill>
                  <a:srgbClr val="0070C0"/>
                </a:solidFill>
              </a:rPr>
              <a:t>Seamlessly run Linux workloads </a:t>
            </a:r>
            <a:br>
              <a:rPr lang="en-US" sz="1050" b="1" i="1" dirty="0">
                <a:solidFill>
                  <a:srgbClr val="0070C0"/>
                </a:solidFill>
              </a:rPr>
            </a:br>
            <a:r>
              <a:rPr lang="en-US" sz="1050" b="1" i="1" dirty="0">
                <a:solidFill>
                  <a:srgbClr val="0070C0"/>
                </a:solidFill>
              </a:rPr>
              <a:t>in a </a:t>
            </a:r>
            <a:r>
              <a:rPr lang="en-US" sz="1050" b="1" i="1" dirty="0" err="1">
                <a:solidFill>
                  <a:srgbClr val="0070C0"/>
                </a:solidFill>
              </a:rPr>
              <a:t>PowerVC</a:t>
            </a:r>
            <a:r>
              <a:rPr lang="en-US" sz="1050" b="1" i="1" dirty="0">
                <a:solidFill>
                  <a:srgbClr val="0070C0"/>
                </a:solidFill>
              </a:rPr>
              <a:t>  Cloud</a:t>
            </a:r>
          </a:p>
          <a:p>
            <a:pPr marL="128576" indent="-128576">
              <a:spcBef>
                <a:spcPts val="600"/>
              </a:spcBef>
              <a:buFont typeface="Arial" charset="0"/>
              <a:buChar char="•"/>
            </a:pPr>
            <a:endParaRPr lang="en-US" sz="1013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BA0460-6432-1442-BA84-625E0A8C9FBE}"/>
              </a:ext>
            </a:extLst>
          </p:cNvPr>
          <p:cNvSpPr txBox="1"/>
          <p:nvPr/>
        </p:nvSpPr>
        <p:spPr>
          <a:xfrm>
            <a:off x="5718043" y="5241083"/>
            <a:ext cx="305030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* Based on IBM internal testing &amp; projections as of 2.5.18; Initial testing indicates relative performance ratios  between 1.2 to 1.5X for POWER8 to POWER9.</a:t>
            </a:r>
          </a:p>
        </p:txBody>
      </p:sp>
    </p:spTree>
    <p:extLst>
      <p:ext uri="{BB962C8B-B14F-4D97-AF65-F5344CB8AC3E}">
        <p14:creationId xmlns="" xmlns:p14="http://schemas.microsoft.com/office/powerpoint/2010/main" val="15766925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3185"/>
            <a:ext cx="9144000" cy="5011616"/>
          </a:xfrm>
          <a:prstGeom prst="rect">
            <a:avLst/>
          </a:prstGeom>
        </p:spPr>
      </p:pic>
      <p:sp>
        <p:nvSpPr>
          <p:cNvPr id="52" name="Title 1"/>
          <p:cNvSpPr txBox="1">
            <a:spLocks/>
          </p:cNvSpPr>
          <p:nvPr/>
        </p:nvSpPr>
        <p:spPr>
          <a:xfrm>
            <a:off x="9031100" y="-2759242"/>
            <a:ext cx="10353762" cy="9704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5pPr>
            <a:lvl6pPr marL="456777"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6pPr>
            <a:lvl7pPr marL="913554"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7pPr>
            <a:lvl8pPr marL="1370331"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8pPr>
            <a:lvl9pPr marL="1827108"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kern="0"/>
              <a:t>Organizations are Getting Dumber</a:t>
            </a:r>
          </a:p>
        </p:txBody>
      </p:sp>
    </p:spTree>
    <p:extLst>
      <p:ext uri="{BB962C8B-B14F-4D97-AF65-F5344CB8AC3E}">
        <p14:creationId xmlns="" xmlns:p14="http://schemas.microsoft.com/office/powerpoint/2010/main" val="39045061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ontent Placeholder 5"/>
          <p:cNvGraphicFramePr>
            <a:graphicFrameLocks/>
          </p:cNvGraphicFramePr>
          <p:nvPr>
            <p:extLst/>
          </p:nvPr>
        </p:nvGraphicFramePr>
        <p:xfrm>
          <a:off x="297179" y="1243585"/>
          <a:ext cx="8549640" cy="39867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062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06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89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</a:rPr>
                        <a:t>Business challenges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Business</a:t>
                      </a:r>
                      <a:r>
                        <a:rPr lang="en-US" sz="1600" baseline="0" dirty="0">
                          <a:solidFill>
                            <a:schemeClr val="bg2"/>
                          </a:solidFill>
                          <a:latin typeface="+mj-lt"/>
                        </a:rPr>
                        <a:t> benefits</a:t>
                      </a:r>
                      <a:endParaRPr lang="en-US" sz="16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0558">
                <a:tc>
                  <a:txBody>
                    <a:bodyPr/>
                    <a:lstStyle/>
                    <a:p>
                      <a:pPr marL="0" marR="0" lvl="0" indent="0" algn="l" defTabSz="1218042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Ongoing security threats </a:t>
                      </a: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1218042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POWER9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will come with all critical security fixes delivered and turned on by default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6508">
                <a:tc>
                  <a:txBody>
                    <a:bodyPr/>
                    <a:lstStyle/>
                    <a:p>
                      <a:pPr marL="0" marR="0" lvl="0" indent="0" algn="l" defTabSz="1218042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Maximize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performance and usage of SAP HANA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1218042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Large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4TB memory footprint gives a competitive advantage and exploits current SAP HANA licenses better than x86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75390">
                <a:tc>
                  <a:txBody>
                    <a:bodyPr/>
                    <a:lstStyle/>
                    <a:p>
                      <a:pPr marL="0" marR="0" lvl="0" indent="0" algn="l" defTabSz="1218042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How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to leverage AI and Cognitive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1218042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Db2 on IBM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i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and Watson can work seamlessly together with secure APIs and connectors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75390">
                <a:tc>
                  <a:txBody>
                    <a:bodyPr/>
                    <a:lstStyle/>
                    <a:p>
                      <a:pPr marL="0" marR="0" lvl="0" indent="0" algn="l" defTabSz="1218042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TCA and TCO for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CIOs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j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1218042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POWER9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delivers great price/ performance and can be managed with much lesser resources than x86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2" y="601070"/>
            <a:ext cx="9143999" cy="407924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charset="0"/>
              </a:rPr>
              <a:t>Power 9 Fits your Business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32137"/>
      </p:ext>
    </p:extLst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" y="601069"/>
            <a:ext cx="9143999" cy="891540"/>
          </a:xfrm>
        </p:spPr>
        <p:txBody>
          <a:bodyPr/>
          <a:lstStyle/>
          <a:p>
            <a:r>
              <a:rPr lang="mr-IN" dirty="0">
                <a:latin typeface="Arial" charset="0"/>
              </a:rPr>
              <a:t>…</a:t>
            </a:r>
            <a:r>
              <a:rPr lang="en-US" dirty="0">
                <a:latin typeface="Arial" charset="0"/>
              </a:rPr>
              <a:t>. your benefits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6386" y="1797242"/>
            <a:ext cx="783546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457161">
              <a:spcBef>
                <a:spcPts val="600"/>
              </a:spcBef>
              <a:buFont typeface="Wingdings" charset="2"/>
              <a:buChar char="ü"/>
            </a:pPr>
            <a:r>
              <a:rPr lang="en-US" sz="2800" dirty="0">
                <a:latin typeface="+mj-lt"/>
              </a:rPr>
              <a:t>Unlock the value of your data and deliver insights faster with Modern Platform solutions</a:t>
            </a:r>
          </a:p>
          <a:p>
            <a:pPr marL="428625" indent="-428625" defTabSz="457161">
              <a:spcBef>
                <a:spcPts val="600"/>
              </a:spcBef>
              <a:buFont typeface="Wingdings" charset="2"/>
              <a:buChar char="ü"/>
            </a:pPr>
            <a:r>
              <a:rPr lang="en-US" sz="2800" dirty="0">
                <a:latin typeface="+mj-lt"/>
                <a:ea typeface="Arial" charset="0"/>
                <a:cs typeface="Arial" charset="0"/>
              </a:rPr>
              <a:t>Easy integration into your cloud &amp; cognitive strategy</a:t>
            </a:r>
          </a:p>
          <a:p>
            <a:pPr marL="428625" indent="-428625" defTabSz="457161">
              <a:spcBef>
                <a:spcPts val="600"/>
              </a:spcBef>
              <a:buFont typeface="Wingdings" charset="2"/>
              <a:buChar char="ü"/>
            </a:pPr>
            <a:r>
              <a:rPr lang="en-US" sz="2800" dirty="0">
                <a:latin typeface="+mj-lt"/>
                <a:cs typeface="Arial"/>
              </a:rPr>
              <a:t>Designed for mission critical enterprise workloads</a:t>
            </a:r>
          </a:p>
          <a:p>
            <a:pPr algn="ctr" defTabSz="457161">
              <a:spcBef>
                <a:spcPts val="600"/>
              </a:spcBef>
            </a:pPr>
            <a:endParaRPr lang="en-US" sz="1350" b="1" dirty="0">
              <a:latin typeface="Arial" charset="0"/>
              <a:ea typeface="Arial" charset="0"/>
              <a:cs typeface="Arial" charset="0"/>
            </a:endParaRPr>
          </a:p>
          <a:p>
            <a:pPr algn="ctr" defTabSz="457161">
              <a:spcBef>
                <a:spcPts val="600"/>
              </a:spcBef>
            </a:pPr>
            <a:endParaRPr lang="en-US" sz="135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8663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575733"/>
            <a:ext cx="9143999" cy="5139267"/>
          </a:xfrm>
        </p:spPr>
        <p:txBody>
          <a:bodyPr/>
          <a:lstStyle/>
          <a:p>
            <a:r>
              <a:rPr lang="en-GB" dirty="0"/>
              <a:t>So time is here...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 IBM Power Systems Brings the Cognitive Era into Focus - YouTub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02258" y="609602"/>
            <a:ext cx="6604001" cy="495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="" xmlns:p14="http://schemas.microsoft.com/office/powerpoint/2010/main" val="41471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28337" y="285750"/>
            <a:ext cx="9384631" cy="5143500"/>
            <a:chOff x="-3272590" y="1042737"/>
            <a:chExt cx="9384631" cy="514350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3272590" y="1042737"/>
              <a:ext cx="9384631" cy="51435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-155309" y="2317182"/>
              <a:ext cx="3107055" cy="3867050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rgbClr val="2020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278295" y="1695476"/>
            <a:ext cx="2625666" cy="3424514"/>
            <a:chOff x="1896233" y="2627744"/>
            <a:chExt cx="7911314" cy="3315353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896233" y="2627744"/>
              <a:ext cx="0" cy="3315353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896233" y="5915678"/>
              <a:ext cx="7911314" cy="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 rot="16200000">
            <a:off x="2923621" y="1719863"/>
            <a:ext cx="4828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346797" y="1824669"/>
            <a:ext cx="2517807" cy="3228104"/>
          </a:xfrm>
          <a:custGeom>
            <a:avLst/>
            <a:gdLst>
              <a:gd name="connsiteX0" fmla="*/ 0 w 2521974"/>
              <a:gd name="connsiteY0" fmla="*/ 3303639 h 3303639"/>
              <a:gd name="connsiteX1" fmla="*/ 280219 w 2521974"/>
              <a:gd name="connsiteY1" fmla="*/ 3259394 h 3303639"/>
              <a:gd name="connsiteX2" fmla="*/ 545690 w 2521974"/>
              <a:gd name="connsiteY2" fmla="*/ 3141407 h 3303639"/>
              <a:gd name="connsiteX3" fmla="*/ 811161 w 2521974"/>
              <a:gd name="connsiteY3" fmla="*/ 2949678 h 3303639"/>
              <a:gd name="connsiteX4" fmla="*/ 1106129 w 2521974"/>
              <a:gd name="connsiteY4" fmla="*/ 2610465 h 3303639"/>
              <a:gd name="connsiteX5" fmla="*/ 1430593 w 2521974"/>
              <a:gd name="connsiteY5" fmla="*/ 2182762 h 3303639"/>
              <a:gd name="connsiteX6" fmla="*/ 1740310 w 2521974"/>
              <a:gd name="connsiteY6" fmla="*/ 1740310 h 3303639"/>
              <a:gd name="connsiteX7" fmla="*/ 1976284 w 2521974"/>
              <a:gd name="connsiteY7" fmla="*/ 1327355 h 3303639"/>
              <a:gd name="connsiteX8" fmla="*/ 2138516 w 2521974"/>
              <a:gd name="connsiteY8" fmla="*/ 973394 h 3303639"/>
              <a:gd name="connsiteX9" fmla="*/ 2300748 w 2521974"/>
              <a:gd name="connsiteY9" fmla="*/ 619433 h 3303639"/>
              <a:gd name="connsiteX10" fmla="*/ 2448232 w 2521974"/>
              <a:gd name="connsiteY10" fmla="*/ 265471 h 3303639"/>
              <a:gd name="connsiteX11" fmla="*/ 2521974 w 2521974"/>
              <a:gd name="connsiteY11" fmla="*/ 0 h 3303639"/>
              <a:gd name="connsiteX12" fmla="*/ 2492477 w 2521974"/>
              <a:gd name="connsiteY12" fmla="*/ 2979175 h 3303639"/>
              <a:gd name="connsiteX13" fmla="*/ 2492477 w 2521974"/>
              <a:gd name="connsiteY13" fmla="*/ 2979175 h 3303639"/>
              <a:gd name="connsiteX14" fmla="*/ 2241755 w 2521974"/>
              <a:gd name="connsiteY14" fmla="*/ 2979175 h 3303639"/>
              <a:gd name="connsiteX15" fmla="*/ 1991032 w 2521974"/>
              <a:gd name="connsiteY15" fmla="*/ 3008671 h 3303639"/>
              <a:gd name="connsiteX16" fmla="*/ 1784555 w 2521974"/>
              <a:gd name="connsiteY16" fmla="*/ 3038168 h 3303639"/>
              <a:gd name="connsiteX17" fmla="*/ 1563329 w 2521974"/>
              <a:gd name="connsiteY17" fmla="*/ 3082413 h 3303639"/>
              <a:gd name="connsiteX18" fmla="*/ 1194619 w 2521974"/>
              <a:gd name="connsiteY18" fmla="*/ 3170904 h 3303639"/>
              <a:gd name="connsiteX19" fmla="*/ 825910 w 2521974"/>
              <a:gd name="connsiteY19" fmla="*/ 3229897 h 3303639"/>
              <a:gd name="connsiteX20" fmla="*/ 103239 w 2521974"/>
              <a:gd name="connsiteY20" fmla="*/ 3303639 h 3303639"/>
              <a:gd name="connsiteX21" fmla="*/ 103239 w 2521974"/>
              <a:gd name="connsiteY21" fmla="*/ 3303639 h 3303639"/>
              <a:gd name="connsiteX0" fmla="*/ 1089 w 2523063"/>
              <a:gd name="connsiteY0" fmla="*/ 3303639 h 3309101"/>
              <a:gd name="connsiteX1" fmla="*/ 281308 w 2523063"/>
              <a:gd name="connsiteY1" fmla="*/ 3259394 h 3309101"/>
              <a:gd name="connsiteX2" fmla="*/ 546779 w 2523063"/>
              <a:gd name="connsiteY2" fmla="*/ 3141407 h 3309101"/>
              <a:gd name="connsiteX3" fmla="*/ 812250 w 2523063"/>
              <a:gd name="connsiteY3" fmla="*/ 2949678 h 3309101"/>
              <a:gd name="connsiteX4" fmla="*/ 1107218 w 2523063"/>
              <a:gd name="connsiteY4" fmla="*/ 2610465 h 3309101"/>
              <a:gd name="connsiteX5" fmla="*/ 1431682 w 2523063"/>
              <a:gd name="connsiteY5" fmla="*/ 2182762 h 3309101"/>
              <a:gd name="connsiteX6" fmla="*/ 1741399 w 2523063"/>
              <a:gd name="connsiteY6" fmla="*/ 1740310 h 3309101"/>
              <a:gd name="connsiteX7" fmla="*/ 1977373 w 2523063"/>
              <a:gd name="connsiteY7" fmla="*/ 1327355 h 3309101"/>
              <a:gd name="connsiteX8" fmla="*/ 2139605 w 2523063"/>
              <a:gd name="connsiteY8" fmla="*/ 973394 h 3309101"/>
              <a:gd name="connsiteX9" fmla="*/ 2301837 w 2523063"/>
              <a:gd name="connsiteY9" fmla="*/ 619433 h 3309101"/>
              <a:gd name="connsiteX10" fmla="*/ 2449321 w 2523063"/>
              <a:gd name="connsiteY10" fmla="*/ 265471 h 3309101"/>
              <a:gd name="connsiteX11" fmla="*/ 2523063 w 2523063"/>
              <a:gd name="connsiteY11" fmla="*/ 0 h 3309101"/>
              <a:gd name="connsiteX12" fmla="*/ 2493566 w 2523063"/>
              <a:gd name="connsiteY12" fmla="*/ 2979175 h 3309101"/>
              <a:gd name="connsiteX13" fmla="*/ 2493566 w 2523063"/>
              <a:gd name="connsiteY13" fmla="*/ 2979175 h 3309101"/>
              <a:gd name="connsiteX14" fmla="*/ 2242844 w 2523063"/>
              <a:gd name="connsiteY14" fmla="*/ 2979175 h 3309101"/>
              <a:gd name="connsiteX15" fmla="*/ 1992121 w 2523063"/>
              <a:gd name="connsiteY15" fmla="*/ 3008671 h 3309101"/>
              <a:gd name="connsiteX16" fmla="*/ 1785644 w 2523063"/>
              <a:gd name="connsiteY16" fmla="*/ 3038168 h 3309101"/>
              <a:gd name="connsiteX17" fmla="*/ 1564418 w 2523063"/>
              <a:gd name="connsiteY17" fmla="*/ 3082413 h 3309101"/>
              <a:gd name="connsiteX18" fmla="*/ 1195708 w 2523063"/>
              <a:gd name="connsiteY18" fmla="*/ 3170904 h 3309101"/>
              <a:gd name="connsiteX19" fmla="*/ 826999 w 2523063"/>
              <a:gd name="connsiteY19" fmla="*/ 3229897 h 3309101"/>
              <a:gd name="connsiteX20" fmla="*/ 104328 w 2523063"/>
              <a:gd name="connsiteY20" fmla="*/ 3303639 h 3309101"/>
              <a:gd name="connsiteX21" fmla="*/ 0 w 2523063"/>
              <a:gd name="connsiteY21" fmla="*/ 3303639 h 3309101"/>
              <a:gd name="connsiteX0" fmla="*/ 1089 w 2523063"/>
              <a:gd name="connsiteY0" fmla="*/ 3303639 h 3309101"/>
              <a:gd name="connsiteX1" fmla="*/ 281308 w 2523063"/>
              <a:gd name="connsiteY1" fmla="*/ 3259394 h 3309101"/>
              <a:gd name="connsiteX2" fmla="*/ 546779 w 2523063"/>
              <a:gd name="connsiteY2" fmla="*/ 3141407 h 3309101"/>
              <a:gd name="connsiteX3" fmla="*/ 812250 w 2523063"/>
              <a:gd name="connsiteY3" fmla="*/ 2949678 h 3309101"/>
              <a:gd name="connsiteX4" fmla="*/ 1107218 w 2523063"/>
              <a:gd name="connsiteY4" fmla="*/ 2610465 h 3309101"/>
              <a:gd name="connsiteX5" fmla="*/ 1431682 w 2523063"/>
              <a:gd name="connsiteY5" fmla="*/ 2182762 h 3309101"/>
              <a:gd name="connsiteX6" fmla="*/ 1741399 w 2523063"/>
              <a:gd name="connsiteY6" fmla="*/ 1740310 h 3309101"/>
              <a:gd name="connsiteX7" fmla="*/ 1977373 w 2523063"/>
              <a:gd name="connsiteY7" fmla="*/ 1327355 h 3309101"/>
              <a:gd name="connsiteX8" fmla="*/ 2139605 w 2523063"/>
              <a:gd name="connsiteY8" fmla="*/ 973394 h 3309101"/>
              <a:gd name="connsiteX9" fmla="*/ 2301837 w 2523063"/>
              <a:gd name="connsiteY9" fmla="*/ 619433 h 3309101"/>
              <a:gd name="connsiteX10" fmla="*/ 2449321 w 2523063"/>
              <a:gd name="connsiteY10" fmla="*/ 265471 h 3309101"/>
              <a:gd name="connsiteX11" fmla="*/ 2523063 w 2523063"/>
              <a:gd name="connsiteY11" fmla="*/ 0 h 3309101"/>
              <a:gd name="connsiteX12" fmla="*/ 2493566 w 2523063"/>
              <a:gd name="connsiteY12" fmla="*/ 2979175 h 3309101"/>
              <a:gd name="connsiteX13" fmla="*/ 2493566 w 2523063"/>
              <a:gd name="connsiteY13" fmla="*/ 2979175 h 3309101"/>
              <a:gd name="connsiteX14" fmla="*/ 2242844 w 2523063"/>
              <a:gd name="connsiteY14" fmla="*/ 2979175 h 3309101"/>
              <a:gd name="connsiteX15" fmla="*/ 1992121 w 2523063"/>
              <a:gd name="connsiteY15" fmla="*/ 3008671 h 3309101"/>
              <a:gd name="connsiteX16" fmla="*/ 1785644 w 2523063"/>
              <a:gd name="connsiteY16" fmla="*/ 3038168 h 3309101"/>
              <a:gd name="connsiteX17" fmla="*/ 1564418 w 2523063"/>
              <a:gd name="connsiteY17" fmla="*/ 3082413 h 3309101"/>
              <a:gd name="connsiteX18" fmla="*/ 1195708 w 2523063"/>
              <a:gd name="connsiteY18" fmla="*/ 3170904 h 3309101"/>
              <a:gd name="connsiteX19" fmla="*/ 826999 w 2523063"/>
              <a:gd name="connsiteY19" fmla="*/ 3229897 h 3309101"/>
              <a:gd name="connsiteX20" fmla="*/ 550146 w 2523063"/>
              <a:gd name="connsiteY20" fmla="*/ 3253059 h 3309101"/>
              <a:gd name="connsiteX21" fmla="*/ 104328 w 2523063"/>
              <a:gd name="connsiteY21" fmla="*/ 3303639 h 3309101"/>
              <a:gd name="connsiteX22" fmla="*/ 0 w 2523063"/>
              <a:gd name="connsiteY22" fmla="*/ 3303639 h 3309101"/>
              <a:gd name="connsiteX0" fmla="*/ 1089 w 2523063"/>
              <a:gd name="connsiteY0" fmla="*/ 3303639 h 3306931"/>
              <a:gd name="connsiteX1" fmla="*/ 281308 w 2523063"/>
              <a:gd name="connsiteY1" fmla="*/ 3259394 h 3306931"/>
              <a:gd name="connsiteX2" fmla="*/ 546779 w 2523063"/>
              <a:gd name="connsiteY2" fmla="*/ 3141407 h 3306931"/>
              <a:gd name="connsiteX3" fmla="*/ 812250 w 2523063"/>
              <a:gd name="connsiteY3" fmla="*/ 2949678 h 3306931"/>
              <a:gd name="connsiteX4" fmla="*/ 1107218 w 2523063"/>
              <a:gd name="connsiteY4" fmla="*/ 2610465 h 3306931"/>
              <a:gd name="connsiteX5" fmla="*/ 1431682 w 2523063"/>
              <a:gd name="connsiteY5" fmla="*/ 2182762 h 3306931"/>
              <a:gd name="connsiteX6" fmla="*/ 1741399 w 2523063"/>
              <a:gd name="connsiteY6" fmla="*/ 1740310 h 3306931"/>
              <a:gd name="connsiteX7" fmla="*/ 1977373 w 2523063"/>
              <a:gd name="connsiteY7" fmla="*/ 1327355 h 3306931"/>
              <a:gd name="connsiteX8" fmla="*/ 2139605 w 2523063"/>
              <a:gd name="connsiteY8" fmla="*/ 973394 h 3306931"/>
              <a:gd name="connsiteX9" fmla="*/ 2301837 w 2523063"/>
              <a:gd name="connsiteY9" fmla="*/ 619433 h 3306931"/>
              <a:gd name="connsiteX10" fmla="*/ 2449321 w 2523063"/>
              <a:gd name="connsiteY10" fmla="*/ 265471 h 3306931"/>
              <a:gd name="connsiteX11" fmla="*/ 2523063 w 2523063"/>
              <a:gd name="connsiteY11" fmla="*/ 0 h 3306931"/>
              <a:gd name="connsiteX12" fmla="*/ 2493566 w 2523063"/>
              <a:gd name="connsiteY12" fmla="*/ 2979175 h 3306931"/>
              <a:gd name="connsiteX13" fmla="*/ 2493566 w 2523063"/>
              <a:gd name="connsiteY13" fmla="*/ 2979175 h 3306931"/>
              <a:gd name="connsiteX14" fmla="*/ 2242844 w 2523063"/>
              <a:gd name="connsiteY14" fmla="*/ 2979175 h 3306931"/>
              <a:gd name="connsiteX15" fmla="*/ 1992121 w 2523063"/>
              <a:gd name="connsiteY15" fmla="*/ 3008671 h 3306931"/>
              <a:gd name="connsiteX16" fmla="*/ 1785644 w 2523063"/>
              <a:gd name="connsiteY16" fmla="*/ 3038168 h 3306931"/>
              <a:gd name="connsiteX17" fmla="*/ 1564418 w 2523063"/>
              <a:gd name="connsiteY17" fmla="*/ 3082413 h 3306931"/>
              <a:gd name="connsiteX18" fmla="*/ 1195708 w 2523063"/>
              <a:gd name="connsiteY18" fmla="*/ 3170904 h 3306931"/>
              <a:gd name="connsiteX19" fmla="*/ 826999 w 2523063"/>
              <a:gd name="connsiteY19" fmla="*/ 3229897 h 3306931"/>
              <a:gd name="connsiteX20" fmla="*/ 544009 w 2523063"/>
              <a:gd name="connsiteY20" fmla="*/ 3259196 h 3306931"/>
              <a:gd name="connsiteX21" fmla="*/ 104328 w 2523063"/>
              <a:gd name="connsiteY21" fmla="*/ 3303639 h 3306931"/>
              <a:gd name="connsiteX22" fmla="*/ 0 w 2523063"/>
              <a:gd name="connsiteY22" fmla="*/ 3303639 h 3306931"/>
              <a:gd name="connsiteX0" fmla="*/ 1089 w 2517807"/>
              <a:gd name="connsiteY0" fmla="*/ 3224812 h 3228104"/>
              <a:gd name="connsiteX1" fmla="*/ 281308 w 2517807"/>
              <a:gd name="connsiteY1" fmla="*/ 3180567 h 3228104"/>
              <a:gd name="connsiteX2" fmla="*/ 546779 w 2517807"/>
              <a:gd name="connsiteY2" fmla="*/ 3062580 h 3228104"/>
              <a:gd name="connsiteX3" fmla="*/ 812250 w 2517807"/>
              <a:gd name="connsiteY3" fmla="*/ 2870851 h 3228104"/>
              <a:gd name="connsiteX4" fmla="*/ 1107218 w 2517807"/>
              <a:gd name="connsiteY4" fmla="*/ 2531638 h 3228104"/>
              <a:gd name="connsiteX5" fmla="*/ 1431682 w 2517807"/>
              <a:gd name="connsiteY5" fmla="*/ 2103935 h 3228104"/>
              <a:gd name="connsiteX6" fmla="*/ 1741399 w 2517807"/>
              <a:gd name="connsiteY6" fmla="*/ 1661483 h 3228104"/>
              <a:gd name="connsiteX7" fmla="*/ 1977373 w 2517807"/>
              <a:gd name="connsiteY7" fmla="*/ 1248528 h 3228104"/>
              <a:gd name="connsiteX8" fmla="*/ 2139605 w 2517807"/>
              <a:gd name="connsiteY8" fmla="*/ 894567 h 3228104"/>
              <a:gd name="connsiteX9" fmla="*/ 2301837 w 2517807"/>
              <a:gd name="connsiteY9" fmla="*/ 540606 h 3228104"/>
              <a:gd name="connsiteX10" fmla="*/ 2449321 w 2517807"/>
              <a:gd name="connsiteY10" fmla="*/ 186644 h 3228104"/>
              <a:gd name="connsiteX11" fmla="*/ 2517807 w 2517807"/>
              <a:gd name="connsiteY11" fmla="*/ 0 h 3228104"/>
              <a:gd name="connsiteX12" fmla="*/ 2493566 w 2517807"/>
              <a:gd name="connsiteY12" fmla="*/ 2900348 h 3228104"/>
              <a:gd name="connsiteX13" fmla="*/ 2493566 w 2517807"/>
              <a:gd name="connsiteY13" fmla="*/ 2900348 h 3228104"/>
              <a:gd name="connsiteX14" fmla="*/ 2242844 w 2517807"/>
              <a:gd name="connsiteY14" fmla="*/ 2900348 h 3228104"/>
              <a:gd name="connsiteX15" fmla="*/ 1992121 w 2517807"/>
              <a:gd name="connsiteY15" fmla="*/ 2929844 h 3228104"/>
              <a:gd name="connsiteX16" fmla="*/ 1785644 w 2517807"/>
              <a:gd name="connsiteY16" fmla="*/ 2959341 h 3228104"/>
              <a:gd name="connsiteX17" fmla="*/ 1564418 w 2517807"/>
              <a:gd name="connsiteY17" fmla="*/ 3003586 h 3228104"/>
              <a:gd name="connsiteX18" fmla="*/ 1195708 w 2517807"/>
              <a:gd name="connsiteY18" fmla="*/ 3092077 h 3228104"/>
              <a:gd name="connsiteX19" fmla="*/ 826999 w 2517807"/>
              <a:gd name="connsiteY19" fmla="*/ 3151070 h 3228104"/>
              <a:gd name="connsiteX20" fmla="*/ 544009 w 2517807"/>
              <a:gd name="connsiteY20" fmla="*/ 3180369 h 3228104"/>
              <a:gd name="connsiteX21" fmla="*/ 104328 w 2517807"/>
              <a:gd name="connsiteY21" fmla="*/ 3224812 h 3228104"/>
              <a:gd name="connsiteX22" fmla="*/ 0 w 2517807"/>
              <a:gd name="connsiteY22" fmla="*/ 3224812 h 32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17807" h="3228104">
                <a:moveTo>
                  <a:pt x="1089" y="3224812"/>
                </a:moveTo>
                <a:lnTo>
                  <a:pt x="281308" y="3180567"/>
                </a:lnTo>
                <a:lnTo>
                  <a:pt x="546779" y="3062580"/>
                </a:lnTo>
                <a:lnTo>
                  <a:pt x="812250" y="2870851"/>
                </a:lnTo>
                <a:lnTo>
                  <a:pt x="1107218" y="2531638"/>
                </a:lnTo>
                <a:lnTo>
                  <a:pt x="1431682" y="2103935"/>
                </a:lnTo>
                <a:lnTo>
                  <a:pt x="1741399" y="1661483"/>
                </a:lnTo>
                <a:lnTo>
                  <a:pt x="1977373" y="1248528"/>
                </a:lnTo>
                <a:lnTo>
                  <a:pt x="2139605" y="894567"/>
                </a:lnTo>
                <a:lnTo>
                  <a:pt x="2301837" y="540606"/>
                </a:lnTo>
                <a:lnTo>
                  <a:pt x="2449321" y="186644"/>
                </a:lnTo>
                <a:lnTo>
                  <a:pt x="2517807" y="0"/>
                </a:lnTo>
                <a:lnTo>
                  <a:pt x="2493566" y="2900348"/>
                </a:lnTo>
                <a:lnTo>
                  <a:pt x="2493566" y="2900348"/>
                </a:lnTo>
                <a:lnTo>
                  <a:pt x="2242844" y="2900348"/>
                </a:lnTo>
                <a:lnTo>
                  <a:pt x="1992121" y="2929844"/>
                </a:lnTo>
                <a:lnTo>
                  <a:pt x="1785644" y="2959341"/>
                </a:lnTo>
                <a:lnTo>
                  <a:pt x="1564418" y="3003586"/>
                </a:lnTo>
                <a:lnTo>
                  <a:pt x="1195708" y="3092077"/>
                </a:lnTo>
                <a:lnTo>
                  <a:pt x="826999" y="3151070"/>
                </a:lnTo>
                <a:lnTo>
                  <a:pt x="544009" y="3180369"/>
                </a:lnTo>
                <a:lnTo>
                  <a:pt x="104328" y="3224812"/>
                </a:lnTo>
                <a:cubicBezTo>
                  <a:pt x="13660" y="3232219"/>
                  <a:pt x="34776" y="3224812"/>
                  <a:pt x="0" y="3224812"/>
                </a:cubicBezTo>
              </a:path>
            </a:pathLst>
          </a:custGeom>
          <a:solidFill>
            <a:schemeClr val="tx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    		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3320533" y="3253034"/>
            <a:ext cx="2544071" cy="1800163"/>
          </a:xfrm>
          <a:custGeom>
            <a:avLst/>
            <a:gdLst>
              <a:gd name="connsiteX0" fmla="*/ 0 w 5210175"/>
              <a:gd name="connsiteY0" fmla="*/ 561975 h 561975"/>
              <a:gd name="connsiteX1" fmla="*/ 1276350 w 5210175"/>
              <a:gd name="connsiteY1" fmla="*/ 514350 h 561975"/>
              <a:gd name="connsiteX2" fmla="*/ 3609975 w 5210175"/>
              <a:gd name="connsiteY2" fmla="*/ 285750 h 561975"/>
              <a:gd name="connsiteX3" fmla="*/ 5210175 w 5210175"/>
              <a:gd name="connsiteY3" fmla="*/ 0 h 561975"/>
              <a:gd name="connsiteX0" fmla="*/ 0 w 5210175"/>
              <a:gd name="connsiteY0" fmla="*/ 561975 h 561975"/>
              <a:gd name="connsiteX1" fmla="*/ 1276350 w 5210175"/>
              <a:gd name="connsiteY1" fmla="*/ 514350 h 561975"/>
              <a:gd name="connsiteX2" fmla="*/ 2712146 w 5210175"/>
              <a:gd name="connsiteY2" fmla="*/ 381000 h 561975"/>
              <a:gd name="connsiteX3" fmla="*/ 3609975 w 5210175"/>
              <a:gd name="connsiteY3" fmla="*/ 285750 h 561975"/>
              <a:gd name="connsiteX4" fmla="*/ 5210175 w 5210175"/>
              <a:gd name="connsiteY4" fmla="*/ 0 h 561975"/>
              <a:gd name="connsiteX0" fmla="*/ 0 w 5210175"/>
              <a:gd name="connsiteY0" fmla="*/ 561975 h 561975"/>
              <a:gd name="connsiteX1" fmla="*/ 1276350 w 5210175"/>
              <a:gd name="connsiteY1" fmla="*/ 514350 h 561975"/>
              <a:gd name="connsiteX2" fmla="*/ 2712146 w 5210175"/>
              <a:gd name="connsiteY2" fmla="*/ 381000 h 561975"/>
              <a:gd name="connsiteX3" fmla="*/ 3635929 w 5210175"/>
              <a:gd name="connsiteY3" fmla="*/ 190500 h 561975"/>
              <a:gd name="connsiteX4" fmla="*/ 5210175 w 5210175"/>
              <a:gd name="connsiteY4" fmla="*/ 0 h 561975"/>
              <a:gd name="connsiteX0" fmla="*/ 0 w 5223152"/>
              <a:gd name="connsiteY0" fmla="*/ 504825 h 504825"/>
              <a:gd name="connsiteX1" fmla="*/ 1276350 w 5223152"/>
              <a:gd name="connsiteY1" fmla="*/ 457200 h 504825"/>
              <a:gd name="connsiteX2" fmla="*/ 2712146 w 5223152"/>
              <a:gd name="connsiteY2" fmla="*/ 323850 h 504825"/>
              <a:gd name="connsiteX3" fmla="*/ 3635929 w 5223152"/>
              <a:gd name="connsiteY3" fmla="*/ 133350 h 504825"/>
              <a:gd name="connsiteX4" fmla="*/ 5223152 w 5223152"/>
              <a:gd name="connsiteY4" fmla="*/ 0 h 504825"/>
              <a:gd name="connsiteX0" fmla="*/ 0 w 5223152"/>
              <a:gd name="connsiteY0" fmla="*/ 504825 h 504825"/>
              <a:gd name="connsiteX1" fmla="*/ 1276350 w 5223152"/>
              <a:gd name="connsiteY1" fmla="*/ 457200 h 504825"/>
              <a:gd name="connsiteX2" fmla="*/ 2536960 w 5223152"/>
              <a:gd name="connsiteY2" fmla="*/ 323850 h 504825"/>
              <a:gd name="connsiteX3" fmla="*/ 3635929 w 5223152"/>
              <a:gd name="connsiteY3" fmla="*/ 133350 h 504825"/>
              <a:gd name="connsiteX4" fmla="*/ 5223152 w 5223152"/>
              <a:gd name="connsiteY4" fmla="*/ 0 h 504825"/>
              <a:gd name="connsiteX0" fmla="*/ 0 w 5223152"/>
              <a:gd name="connsiteY0" fmla="*/ 504825 h 504825"/>
              <a:gd name="connsiteX1" fmla="*/ 1276350 w 5223152"/>
              <a:gd name="connsiteY1" fmla="*/ 457200 h 504825"/>
              <a:gd name="connsiteX2" fmla="*/ 2725123 w 5223152"/>
              <a:gd name="connsiteY2" fmla="*/ 268778 h 504825"/>
              <a:gd name="connsiteX3" fmla="*/ 3635929 w 5223152"/>
              <a:gd name="connsiteY3" fmla="*/ 133350 h 504825"/>
              <a:gd name="connsiteX4" fmla="*/ 5223152 w 5223152"/>
              <a:gd name="connsiteY4" fmla="*/ 0 h 504825"/>
              <a:gd name="connsiteX0" fmla="*/ 0 w 5223152"/>
              <a:gd name="connsiteY0" fmla="*/ 504825 h 504825"/>
              <a:gd name="connsiteX1" fmla="*/ 1276350 w 5223152"/>
              <a:gd name="connsiteY1" fmla="*/ 457200 h 504825"/>
              <a:gd name="connsiteX2" fmla="*/ 2725123 w 5223152"/>
              <a:gd name="connsiteY2" fmla="*/ 268778 h 504825"/>
              <a:gd name="connsiteX3" fmla="*/ 3759208 w 5223152"/>
              <a:gd name="connsiteY3" fmla="*/ 92046 h 504825"/>
              <a:gd name="connsiteX4" fmla="*/ 5223152 w 5223152"/>
              <a:gd name="connsiteY4" fmla="*/ 0 h 504825"/>
              <a:gd name="connsiteX0" fmla="*/ 0 w 5177733"/>
              <a:gd name="connsiteY0" fmla="*/ 481878 h 481878"/>
              <a:gd name="connsiteX1" fmla="*/ 1276350 w 5177733"/>
              <a:gd name="connsiteY1" fmla="*/ 434253 h 481878"/>
              <a:gd name="connsiteX2" fmla="*/ 2725123 w 5177733"/>
              <a:gd name="connsiteY2" fmla="*/ 245831 h 481878"/>
              <a:gd name="connsiteX3" fmla="*/ 3759208 w 5177733"/>
              <a:gd name="connsiteY3" fmla="*/ 69099 h 481878"/>
              <a:gd name="connsiteX4" fmla="*/ 5177733 w 5177733"/>
              <a:gd name="connsiteY4" fmla="*/ 0 h 481878"/>
              <a:gd name="connsiteX0" fmla="*/ 0 w 5177733"/>
              <a:gd name="connsiteY0" fmla="*/ 481878 h 481878"/>
              <a:gd name="connsiteX1" fmla="*/ 1276350 w 5177733"/>
              <a:gd name="connsiteY1" fmla="*/ 434253 h 481878"/>
              <a:gd name="connsiteX2" fmla="*/ 2725123 w 5177733"/>
              <a:gd name="connsiteY2" fmla="*/ 245831 h 481878"/>
              <a:gd name="connsiteX3" fmla="*/ 3759208 w 5177733"/>
              <a:gd name="connsiteY3" fmla="*/ 69099 h 481878"/>
              <a:gd name="connsiteX4" fmla="*/ 5177733 w 5177733"/>
              <a:gd name="connsiteY4" fmla="*/ 0 h 481878"/>
              <a:gd name="connsiteX0" fmla="*/ 0 w 5177733"/>
              <a:gd name="connsiteY0" fmla="*/ 481878 h 481878"/>
              <a:gd name="connsiteX1" fmla="*/ 1276350 w 5177733"/>
              <a:gd name="connsiteY1" fmla="*/ 434253 h 481878"/>
              <a:gd name="connsiteX2" fmla="*/ 2725123 w 5177733"/>
              <a:gd name="connsiteY2" fmla="*/ 245831 h 481878"/>
              <a:gd name="connsiteX3" fmla="*/ 3759208 w 5177733"/>
              <a:gd name="connsiteY3" fmla="*/ 69099 h 481878"/>
              <a:gd name="connsiteX4" fmla="*/ 5177733 w 5177733"/>
              <a:gd name="connsiteY4" fmla="*/ 0 h 481878"/>
              <a:gd name="connsiteX0" fmla="*/ 0 w 5177733"/>
              <a:gd name="connsiteY0" fmla="*/ 481878 h 484602"/>
              <a:gd name="connsiteX1" fmla="*/ 1276350 w 5177733"/>
              <a:gd name="connsiteY1" fmla="*/ 434253 h 484602"/>
              <a:gd name="connsiteX2" fmla="*/ 3759208 w 5177733"/>
              <a:gd name="connsiteY2" fmla="*/ 69099 h 484602"/>
              <a:gd name="connsiteX3" fmla="*/ 5177733 w 5177733"/>
              <a:gd name="connsiteY3" fmla="*/ 0 h 484602"/>
              <a:gd name="connsiteX0" fmla="*/ 0 w 7526171"/>
              <a:gd name="connsiteY0" fmla="*/ 2008490 h 2008490"/>
              <a:gd name="connsiteX1" fmla="*/ 3624788 w 7526171"/>
              <a:gd name="connsiteY1" fmla="*/ 434253 h 2008490"/>
              <a:gd name="connsiteX2" fmla="*/ 6107646 w 7526171"/>
              <a:gd name="connsiteY2" fmla="*/ 69099 h 2008490"/>
              <a:gd name="connsiteX3" fmla="*/ 7526171 w 7526171"/>
              <a:gd name="connsiteY3" fmla="*/ 0 h 2008490"/>
              <a:gd name="connsiteX0" fmla="*/ 0 w 7526171"/>
              <a:gd name="connsiteY0" fmla="*/ 2008490 h 2008490"/>
              <a:gd name="connsiteX1" fmla="*/ 2542924 w 7526171"/>
              <a:gd name="connsiteY1" fmla="*/ 1579211 h 2008490"/>
              <a:gd name="connsiteX2" fmla="*/ 6107646 w 7526171"/>
              <a:gd name="connsiteY2" fmla="*/ 69099 h 2008490"/>
              <a:gd name="connsiteX3" fmla="*/ 7526171 w 7526171"/>
              <a:gd name="connsiteY3" fmla="*/ 0 h 2008490"/>
              <a:gd name="connsiteX0" fmla="*/ 0 w 7526171"/>
              <a:gd name="connsiteY0" fmla="*/ 2008490 h 2008490"/>
              <a:gd name="connsiteX1" fmla="*/ 2542924 w 7526171"/>
              <a:gd name="connsiteY1" fmla="*/ 1579211 h 2008490"/>
              <a:gd name="connsiteX2" fmla="*/ 4603593 w 7526171"/>
              <a:gd name="connsiteY2" fmla="*/ 355337 h 2008490"/>
              <a:gd name="connsiteX3" fmla="*/ 7526171 w 7526171"/>
              <a:gd name="connsiteY3" fmla="*/ 0 h 2008490"/>
              <a:gd name="connsiteX0" fmla="*/ 0 w 5652699"/>
              <a:gd name="connsiteY0" fmla="*/ 2142069 h 2142069"/>
              <a:gd name="connsiteX1" fmla="*/ 2542924 w 5652699"/>
              <a:gd name="connsiteY1" fmla="*/ 1712790 h 2142069"/>
              <a:gd name="connsiteX2" fmla="*/ 4603593 w 5652699"/>
              <a:gd name="connsiteY2" fmla="*/ 488916 h 2142069"/>
              <a:gd name="connsiteX3" fmla="*/ 5652699 w 5652699"/>
              <a:gd name="connsiteY3" fmla="*/ 0 h 2142069"/>
              <a:gd name="connsiteX0" fmla="*/ 0 w 5652699"/>
              <a:gd name="connsiteY0" fmla="*/ 2142069 h 2142069"/>
              <a:gd name="connsiteX1" fmla="*/ 2542924 w 5652699"/>
              <a:gd name="connsiteY1" fmla="*/ 1712790 h 2142069"/>
              <a:gd name="connsiteX2" fmla="*/ 4603593 w 5652699"/>
              <a:gd name="connsiteY2" fmla="*/ 488916 h 2142069"/>
              <a:gd name="connsiteX3" fmla="*/ 5652699 w 5652699"/>
              <a:gd name="connsiteY3" fmla="*/ 0 h 2142069"/>
              <a:gd name="connsiteX0" fmla="*/ 0 w 5441603"/>
              <a:gd name="connsiteY0" fmla="*/ 2294730 h 2294730"/>
              <a:gd name="connsiteX1" fmla="*/ 2542924 w 5441603"/>
              <a:gd name="connsiteY1" fmla="*/ 1865451 h 2294730"/>
              <a:gd name="connsiteX2" fmla="*/ 4603593 w 5441603"/>
              <a:gd name="connsiteY2" fmla="*/ 641577 h 2294730"/>
              <a:gd name="connsiteX3" fmla="*/ 5441603 w 5441603"/>
              <a:gd name="connsiteY3" fmla="*/ 0 h 229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603" h="2294730">
                <a:moveTo>
                  <a:pt x="0" y="2294730"/>
                </a:moveTo>
                <a:cubicBezTo>
                  <a:pt x="337344" y="2293936"/>
                  <a:pt x="1775659" y="2140976"/>
                  <a:pt x="2542924" y="1865451"/>
                </a:cubicBezTo>
                <a:cubicBezTo>
                  <a:pt x="3310189" y="1589926"/>
                  <a:pt x="3953363" y="713953"/>
                  <a:pt x="4603593" y="641577"/>
                </a:cubicBezTo>
                <a:cubicBezTo>
                  <a:pt x="5012361" y="600605"/>
                  <a:pt x="5183235" y="257710"/>
                  <a:pt x="5441603" y="0"/>
                </a:cubicBezTo>
              </a:path>
            </a:pathLst>
          </a:custGeom>
          <a:noFill/>
          <a:ln w="22225">
            <a:solidFill>
              <a:schemeClr val="accent2"/>
            </a:solidFill>
            <a:prstDash val="lgDash"/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3325817" y="1776322"/>
            <a:ext cx="2539279" cy="3273202"/>
          </a:xfrm>
          <a:custGeom>
            <a:avLst/>
            <a:gdLst>
              <a:gd name="connsiteX0" fmla="*/ 0 w 5457825"/>
              <a:gd name="connsiteY0" fmla="*/ 1409700 h 1409700"/>
              <a:gd name="connsiteX1" fmla="*/ 2295525 w 5457825"/>
              <a:gd name="connsiteY1" fmla="*/ 1133475 h 1409700"/>
              <a:gd name="connsiteX2" fmla="*/ 5457825 w 5457825"/>
              <a:gd name="connsiteY2" fmla="*/ 0 h 1409700"/>
              <a:gd name="connsiteX0" fmla="*/ 0 w 5429193"/>
              <a:gd name="connsiteY0" fmla="*/ 1363845 h 1363845"/>
              <a:gd name="connsiteX1" fmla="*/ 2295525 w 5429193"/>
              <a:gd name="connsiteY1" fmla="*/ 1087620 h 1363845"/>
              <a:gd name="connsiteX2" fmla="*/ 5429193 w 5429193"/>
              <a:gd name="connsiteY2" fmla="*/ 0 h 1363845"/>
              <a:gd name="connsiteX0" fmla="*/ 0 w 5406812"/>
              <a:gd name="connsiteY0" fmla="*/ 1395205 h 1395205"/>
              <a:gd name="connsiteX1" fmla="*/ 2295525 w 5406812"/>
              <a:gd name="connsiteY1" fmla="*/ 1118980 h 1395205"/>
              <a:gd name="connsiteX2" fmla="*/ 5406812 w 5406812"/>
              <a:gd name="connsiteY2" fmla="*/ 0 h 139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6812" h="1395205">
                <a:moveTo>
                  <a:pt x="0" y="1395205"/>
                </a:moveTo>
                <a:cubicBezTo>
                  <a:pt x="692943" y="1374567"/>
                  <a:pt x="1385887" y="1353930"/>
                  <a:pt x="2295525" y="1118980"/>
                </a:cubicBezTo>
                <a:cubicBezTo>
                  <a:pt x="3205163" y="884030"/>
                  <a:pt x="4503525" y="590550"/>
                  <a:pt x="5406812" y="0"/>
                </a:cubicBezTo>
              </a:path>
            </a:pathLst>
          </a:custGeom>
          <a:noFill/>
          <a:ln w="47625">
            <a:solidFill>
              <a:srgbClr val="349F95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483793" y="5065726"/>
            <a:ext cx="4988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43" y="1609255"/>
            <a:ext cx="648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</a:rPr>
              <a:t>Available Data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898682" y="4766084"/>
            <a:ext cx="9244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</a:rPr>
              <a:t>Understood Data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4974675" y="2189804"/>
            <a:ext cx="1033935" cy="2526514"/>
            <a:chOff x="9119958" y="1999079"/>
            <a:chExt cx="1314246" cy="3373935"/>
          </a:xfrm>
        </p:grpSpPr>
        <p:sp>
          <p:nvSpPr>
            <p:cNvPr id="71" name="Arc 70"/>
            <p:cNvSpPr/>
            <p:nvPr/>
          </p:nvSpPr>
          <p:spPr>
            <a:xfrm rot="494343">
              <a:off x="9119958" y="1999079"/>
              <a:ext cx="1285875" cy="3373935"/>
            </a:xfrm>
            <a:prstGeom prst="arc">
              <a:avLst>
                <a:gd name="adj1" fmla="val 16866425"/>
                <a:gd name="adj2" fmla="val 4550701"/>
              </a:avLst>
            </a:prstGeom>
            <a:ln w="22225">
              <a:solidFill>
                <a:schemeClr val="tx2"/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531142" y="3096962"/>
              <a:ext cx="903062" cy="4932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Enterprise</a:t>
              </a:r>
              <a:br>
                <a:rPr lang="en-US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Amnesia</a:t>
              </a:r>
            </a:p>
          </p:txBody>
        </p:sp>
      </p:grpSp>
      <p:sp>
        <p:nvSpPr>
          <p:cNvPr id="58" name="Freeform 57"/>
          <p:cNvSpPr/>
          <p:nvPr/>
        </p:nvSpPr>
        <p:spPr>
          <a:xfrm>
            <a:off x="3325815" y="4719661"/>
            <a:ext cx="2512782" cy="329865"/>
          </a:xfrm>
          <a:custGeom>
            <a:avLst/>
            <a:gdLst>
              <a:gd name="connsiteX0" fmla="*/ 0 w 5210175"/>
              <a:gd name="connsiteY0" fmla="*/ 561975 h 561975"/>
              <a:gd name="connsiteX1" fmla="*/ 1276350 w 5210175"/>
              <a:gd name="connsiteY1" fmla="*/ 514350 h 561975"/>
              <a:gd name="connsiteX2" fmla="*/ 3609975 w 5210175"/>
              <a:gd name="connsiteY2" fmla="*/ 285750 h 561975"/>
              <a:gd name="connsiteX3" fmla="*/ 5210175 w 5210175"/>
              <a:gd name="connsiteY3" fmla="*/ 0 h 561975"/>
              <a:gd name="connsiteX0" fmla="*/ 0 w 5210175"/>
              <a:gd name="connsiteY0" fmla="*/ 561975 h 561975"/>
              <a:gd name="connsiteX1" fmla="*/ 1276350 w 5210175"/>
              <a:gd name="connsiteY1" fmla="*/ 514350 h 561975"/>
              <a:gd name="connsiteX2" fmla="*/ 2712146 w 5210175"/>
              <a:gd name="connsiteY2" fmla="*/ 381000 h 561975"/>
              <a:gd name="connsiteX3" fmla="*/ 3609975 w 5210175"/>
              <a:gd name="connsiteY3" fmla="*/ 285750 h 561975"/>
              <a:gd name="connsiteX4" fmla="*/ 5210175 w 5210175"/>
              <a:gd name="connsiteY4" fmla="*/ 0 h 561975"/>
              <a:gd name="connsiteX0" fmla="*/ 0 w 5210175"/>
              <a:gd name="connsiteY0" fmla="*/ 561975 h 561975"/>
              <a:gd name="connsiteX1" fmla="*/ 1276350 w 5210175"/>
              <a:gd name="connsiteY1" fmla="*/ 514350 h 561975"/>
              <a:gd name="connsiteX2" fmla="*/ 2712146 w 5210175"/>
              <a:gd name="connsiteY2" fmla="*/ 381000 h 561975"/>
              <a:gd name="connsiteX3" fmla="*/ 3635929 w 5210175"/>
              <a:gd name="connsiteY3" fmla="*/ 190500 h 561975"/>
              <a:gd name="connsiteX4" fmla="*/ 5210175 w 5210175"/>
              <a:gd name="connsiteY4" fmla="*/ 0 h 561975"/>
              <a:gd name="connsiteX0" fmla="*/ 0 w 5223152"/>
              <a:gd name="connsiteY0" fmla="*/ 504825 h 504825"/>
              <a:gd name="connsiteX1" fmla="*/ 1276350 w 5223152"/>
              <a:gd name="connsiteY1" fmla="*/ 457200 h 504825"/>
              <a:gd name="connsiteX2" fmla="*/ 2712146 w 5223152"/>
              <a:gd name="connsiteY2" fmla="*/ 323850 h 504825"/>
              <a:gd name="connsiteX3" fmla="*/ 3635929 w 5223152"/>
              <a:gd name="connsiteY3" fmla="*/ 133350 h 504825"/>
              <a:gd name="connsiteX4" fmla="*/ 5223152 w 5223152"/>
              <a:gd name="connsiteY4" fmla="*/ 0 h 504825"/>
              <a:gd name="connsiteX0" fmla="*/ 0 w 5223152"/>
              <a:gd name="connsiteY0" fmla="*/ 504825 h 504825"/>
              <a:gd name="connsiteX1" fmla="*/ 1276350 w 5223152"/>
              <a:gd name="connsiteY1" fmla="*/ 457200 h 504825"/>
              <a:gd name="connsiteX2" fmla="*/ 2536960 w 5223152"/>
              <a:gd name="connsiteY2" fmla="*/ 323850 h 504825"/>
              <a:gd name="connsiteX3" fmla="*/ 3635929 w 5223152"/>
              <a:gd name="connsiteY3" fmla="*/ 133350 h 504825"/>
              <a:gd name="connsiteX4" fmla="*/ 5223152 w 5223152"/>
              <a:gd name="connsiteY4" fmla="*/ 0 h 504825"/>
              <a:gd name="connsiteX0" fmla="*/ 0 w 5223152"/>
              <a:gd name="connsiteY0" fmla="*/ 504825 h 504825"/>
              <a:gd name="connsiteX1" fmla="*/ 1276350 w 5223152"/>
              <a:gd name="connsiteY1" fmla="*/ 457200 h 504825"/>
              <a:gd name="connsiteX2" fmla="*/ 2725123 w 5223152"/>
              <a:gd name="connsiteY2" fmla="*/ 268778 h 504825"/>
              <a:gd name="connsiteX3" fmla="*/ 3635929 w 5223152"/>
              <a:gd name="connsiteY3" fmla="*/ 133350 h 504825"/>
              <a:gd name="connsiteX4" fmla="*/ 5223152 w 5223152"/>
              <a:gd name="connsiteY4" fmla="*/ 0 h 504825"/>
              <a:gd name="connsiteX0" fmla="*/ 0 w 5223152"/>
              <a:gd name="connsiteY0" fmla="*/ 504825 h 504825"/>
              <a:gd name="connsiteX1" fmla="*/ 1276350 w 5223152"/>
              <a:gd name="connsiteY1" fmla="*/ 457200 h 504825"/>
              <a:gd name="connsiteX2" fmla="*/ 2725123 w 5223152"/>
              <a:gd name="connsiteY2" fmla="*/ 268778 h 504825"/>
              <a:gd name="connsiteX3" fmla="*/ 3759208 w 5223152"/>
              <a:gd name="connsiteY3" fmla="*/ 92046 h 504825"/>
              <a:gd name="connsiteX4" fmla="*/ 5223152 w 5223152"/>
              <a:gd name="connsiteY4" fmla="*/ 0 h 504825"/>
              <a:gd name="connsiteX0" fmla="*/ 0 w 5177733"/>
              <a:gd name="connsiteY0" fmla="*/ 481878 h 481878"/>
              <a:gd name="connsiteX1" fmla="*/ 1276350 w 5177733"/>
              <a:gd name="connsiteY1" fmla="*/ 434253 h 481878"/>
              <a:gd name="connsiteX2" fmla="*/ 2725123 w 5177733"/>
              <a:gd name="connsiteY2" fmla="*/ 245831 h 481878"/>
              <a:gd name="connsiteX3" fmla="*/ 3759208 w 5177733"/>
              <a:gd name="connsiteY3" fmla="*/ 69099 h 481878"/>
              <a:gd name="connsiteX4" fmla="*/ 5177733 w 5177733"/>
              <a:gd name="connsiteY4" fmla="*/ 0 h 481878"/>
              <a:gd name="connsiteX0" fmla="*/ 0 w 5177733"/>
              <a:gd name="connsiteY0" fmla="*/ 481878 h 481878"/>
              <a:gd name="connsiteX1" fmla="*/ 1276350 w 5177733"/>
              <a:gd name="connsiteY1" fmla="*/ 434253 h 481878"/>
              <a:gd name="connsiteX2" fmla="*/ 2725123 w 5177733"/>
              <a:gd name="connsiteY2" fmla="*/ 245831 h 481878"/>
              <a:gd name="connsiteX3" fmla="*/ 3759208 w 5177733"/>
              <a:gd name="connsiteY3" fmla="*/ 69099 h 481878"/>
              <a:gd name="connsiteX4" fmla="*/ 5177733 w 5177733"/>
              <a:gd name="connsiteY4" fmla="*/ 0 h 481878"/>
              <a:gd name="connsiteX0" fmla="*/ 0 w 5177733"/>
              <a:gd name="connsiteY0" fmla="*/ 481878 h 481878"/>
              <a:gd name="connsiteX1" fmla="*/ 1276350 w 5177733"/>
              <a:gd name="connsiteY1" fmla="*/ 434253 h 481878"/>
              <a:gd name="connsiteX2" fmla="*/ 2725123 w 5177733"/>
              <a:gd name="connsiteY2" fmla="*/ 245831 h 481878"/>
              <a:gd name="connsiteX3" fmla="*/ 3759208 w 5177733"/>
              <a:gd name="connsiteY3" fmla="*/ 69099 h 481878"/>
              <a:gd name="connsiteX4" fmla="*/ 5177733 w 5177733"/>
              <a:gd name="connsiteY4" fmla="*/ 0 h 48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733" h="481878">
                <a:moveTo>
                  <a:pt x="0" y="481878"/>
                </a:moveTo>
                <a:cubicBezTo>
                  <a:pt x="337344" y="481084"/>
                  <a:pt x="822163" y="473594"/>
                  <a:pt x="1276350" y="434253"/>
                </a:cubicBezTo>
                <a:cubicBezTo>
                  <a:pt x="1730537" y="394912"/>
                  <a:pt x="2336186" y="283931"/>
                  <a:pt x="2725123" y="245831"/>
                </a:cubicBezTo>
                <a:cubicBezTo>
                  <a:pt x="3723968" y="65462"/>
                  <a:pt x="3350440" y="110071"/>
                  <a:pt x="3759208" y="69099"/>
                </a:cubicBezTo>
                <a:cubicBezTo>
                  <a:pt x="4167976" y="28127"/>
                  <a:pt x="4312465" y="28719"/>
                  <a:pt x="5177733" y="0"/>
                </a:cubicBezTo>
              </a:path>
            </a:pathLst>
          </a:custGeom>
          <a:noFill/>
          <a:ln w="38100">
            <a:solidFill>
              <a:srgbClr val="349F95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9031100" y="-2759242"/>
            <a:ext cx="10353762" cy="9704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5pPr>
            <a:lvl6pPr marL="456777"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6pPr>
            <a:lvl7pPr marL="913554"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7pPr>
            <a:lvl8pPr marL="1370331"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8pPr>
            <a:lvl9pPr marL="1827108" algn="l" rtl="0" eaLnBrk="1" fontAlgn="base" hangingPunct="1">
              <a:spcBef>
                <a:spcPct val="0"/>
              </a:spcBef>
              <a:spcAft>
                <a:spcPct val="0"/>
              </a:spcAft>
              <a:defRPr sz="2798" b="1">
                <a:solidFill>
                  <a:srgbClr val="004266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kern="0">
                <a:solidFill>
                  <a:schemeClr val="bg1"/>
                </a:solidFill>
              </a:rPr>
              <a:t>Organizations are Getting Dumber</a:t>
            </a:r>
          </a:p>
        </p:txBody>
      </p:sp>
      <p:sp>
        <p:nvSpPr>
          <p:cNvPr id="26" name="Freeform 25"/>
          <p:cNvSpPr/>
          <p:nvPr/>
        </p:nvSpPr>
        <p:spPr>
          <a:xfrm>
            <a:off x="3603128" y="3273469"/>
            <a:ext cx="2241705" cy="1752194"/>
          </a:xfrm>
          <a:custGeom>
            <a:avLst/>
            <a:gdLst>
              <a:gd name="connsiteX0" fmla="*/ 0 w 2521974"/>
              <a:gd name="connsiteY0" fmla="*/ 3303639 h 3303639"/>
              <a:gd name="connsiteX1" fmla="*/ 280219 w 2521974"/>
              <a:gd name="connsiteY1" fmla="*/ 3259394 h 3303639"/>
              <a:gd name="connsiteX2" fmla="*/ 545690 w 2521974"/>
              <a:gd name="connsiteY2" fmla="*/ 3141407 h 3303639"/>
              <a:gd name="connsiteX3" fmla="*/ 811161 w 2521974"/>
              <a:gd name="connsiteY3" fmla="*/ 2949678 h 3303639"/>
              <a:gd name="connsiteX4" fmla="*/ 1106129 w 2521974"/>
              <a:gd name="connsiteY4" fmla="*/ 2610465 h 3303639"/>
              <a:gd name="connsiteX5" fmla="*/ 1430593 w 2521974"/>
              <a:gd name="connsiteY5" fmla="*/ 2182762 h 3303639"/>
              <a:gd name="connsiteX6" fmla="*/ 1740310 w 2521974"/>
              <a:gd name="connsiteY6" fmla="*/ 1740310 h 3303639"/>
              <a:gd name="connsiteX7" fmla="*/ 1976284 w 2521974"/>
              <a:gd name="connsiteY7" fmla="*/ 1327355 h 3303639"/>
              <a:gd name="connsiteX8" fmla="*/ 2138516 w 2521974"/>
              <a:gd name="connsiteY8" fmla="*/ 973394 h 3303639"/>
              <a:gd name="connsiteX9" fmla="*/ 2300748 w 2521974"/>
              <a:gd name="connsiteY9" fmla="*/ 619433 h 3303639"/>
              <a:gd name="connsiteX10" fmla="*/ 2448232 w 2521974"/>
              <a:gd name="connsiteY10" fmla="*/ 265471 h 3303639"/>
              <a:gd name="connsiteX11" fmla="*/ 2521974 w 2521974"/>
              <a:gd name="connsiteY11" fmla="*/ 0 h 3303639"/>
              <a:gd name="connsiteX12" fmla="*/ 2492477 w 2521974"/>
              <a:gd name="connsiteY12" fmla="*/ 2979175 h 3303639"/>
              <a:gd name="connsiteX13" fmla="*/ 2492477 w 2521974"/>
              <a:gd name="connsiteY13" fmla="*/ 2979175 h 3303639"/>
              <a:gd name="connsiteX14" fmla="*/ 2241755 w 2521974"/>
              <a:gd name="connsiteY14" fmla="*/ 2979175 h 3303639"/>
              <a:gd name="connsiteX15" fmla="*/ 1991032 w 2521974"/>
              <a:gd name="connsiteY15" fmla="*/ 3008671 h 3303639"/>
              <a:gd name="connsiteX16" fmla="*/ 1784555 w 2521974"/>
              <a:gd name="connsiteY16" fmla="*/ 3038168 h 3303639"/>
              <a:gd name="connsiteX17" fmla="*/ 1563329 w 2521974"/>
              <a:gd name="connsiteY17" fmla="*/ 3082413 h 3303639"/>
              <a:gd name="connsiteX18" fmla="*/ 1194619 w 2521974"/>
              <a:gd name="connsiteY18" fmla="*/ 3170904 h 3303639"/>
              <a:gd name="connsiteX19" fmla="*/ 825910 w 2521974"/>
              <a:gd name="connsiteY19" fmla="*/ 3229897 h 3303639"/>
              <a:gd name="connsiteX20" fmla="*/ 103239 w 2521974"/>
              <a:gd name="connsiteY20" fmla="*/ 3303639 h 3303639"/>
              <a:gd name="connsiteX21" fmla="*/ 103239 w 2521974"/>
              <a:gd name="connsiteY21" fmla="*/ 3303639 h 3303639"/>
              <a:gd name="connsiteX0" fmla="*/ 1089 w 2523063"/>
              <a:gd name="connsiteY0" fmla="*/ 3303639 h 3309101"/>
              <a:gd name="connsiteX1" fmla="*/ 281308 w 2523063"/>
              <a:gd name="connsiteY1" fmla="*/ 3259394 h 3309101"/>
              <a:gd name="connsiteX2" fmla="*/ 546779 w 2523063"/>
              <a:gd name="connsiteY2" fmla="*/ 3141407 h 3309101"/>
              <a:gd name="connsiteX3" fmla="*/ 812250 w 2523063"/>
              <a:gd name="connsiteY3" fmla="*/ 2949678 h 3309101"/>
              <a:gd name="connsiteX4" fmla="*/ 1107218 w 2523063"/>
              <a:gd name="connsiteY4" fmla="*/ 2610465 h 3309101"/>
              <a:gd name="connsiteX5" fmla="*/ 1431682 w 2523063"/>
              <a:gd name="connsiteY5" fmla="*/ 2182762 h 3309101"/>
              <a:gd name="connsiteX6" fmla="*/ 1741399 w 2523063"/>
              <a:gd name="connsiteY6" fmla="*/ 1740310 h 3309101"/>
              <a:gd name="connsiteX7" fmla="*/ 1977373 w 2523063"/>
              <a:gd name="connsiteY7" fmla="*/ 1327355 h 3309101"/>
              <a:gd name="connsiteX8" fmla="*/ 2139605 w 2523063"/>
              <a:gd name="connsiteY8" fmla="*/ 973394 h 3309101"/>
              <a:gd name="connsiteX9" fmla="*/ 2301837 w 2523063"/>
              <a:gd name="connsiteY9" fmla="*/ 619433 h 3309101"/>
              <a:gd name="connsiteX10" fmla="*/ 2449321 w 2523063"/>
              <a:gd name="connsiteY10" fmla="*/ 265471 h 3309101"/>
              <a:gd name="connsiteX11" fmla="*/ 2523063 w 2523063"/>
              <a:gd name="connsiteY11" fmla="*/ 0 h 3309101"/>
              <a:gd name="connsiteX12" fmla="*/ 2493566 w 2523063"/>
              <a:gd name="connsiteY12" fmla="*/ 2979175 h 3309101"/>
              <a:gd name="connsiteX13" fmla="*/ 2493566 w 2523063"/>
              <a:gd name="connsiteY13" fmla="*/ 2979175 h 3309101"/>
              <a:gd name="connsiteX14" fmla="*/ 2242844 w 2523063"/>
              <a:gd name="connsiteY14" fmla="*/ 2979175 h 3309101"/>
              <a:gd name="connsiteX15" fmla="*/ 1992121 w 2523063"/>
              <a:gd name="connsiteY15" fmla="*/ 3008671 h 3309101"/>
              <a:gd name="connsiteX16" fmla="*/ 1785644 w 2523063"/>
              <a:gd name="connsiteY16" fmla="*/ 3038168 h 3309101"/>
              <a:gd name="connsiteX17" fmla="*/ 1564418 w 2523063"/>
              <a:gd name="connsiteY17" fmla="*/ 3082413 h 3309101"/>
              <a:gd name="connsiteX18" fmla="*/ 1195708 w 2523063"/>
              <a:gd name="connsiteY18" fmla="*/ 3170904 h 3309101"/>
              <a:gd name="connsiteX19" fmla="*/ 826999 w 2523063"/>
              <a:gd name="connsiteY19" fmla="*/ 3229897 h 3309101"/>
              <a:gd name="connsiteX20" fmla="*/ 104328 w 2523063"/>
              <a:gd name="connsiteY20" fmla="*/ 3303639 h 3309101"/>
              <a:gd name="connsiteX21" fmla="*/ 0 w 2523063"/>
              <a:gd name="connsiteY21" fmla="*/ 3303639 h 3309101"/>
              <a:gd name="connsiteX0" fmla="*/ 1089 w 2523063"/>
              <a:gd name="connsiteY0" fmla="*/ 3303639 h 3309101"/>
              <a:gd name="connsiteX1" fmla="*/ 281308 w 2523063"/>
              <a:gd name="connsiteY1" fmla="*/ 3259394 h 3309101"/>
              <a:gd name="connsiteX2" fmla="*/ 546779 w 2523063"/>
              <a:gd name="connsiteY2" fmla="*/ 3141407 h 3309101"/>
              <a:gd name="connsiteX3" fmla="*/ 812250 w 2523063"/>
              <a:gd name="connsiteY3" fmla="*/ 2949678 h 3309101"/>
              <a:gd name="connsiteX4" fmla="*/ 1107218 w 2523063"/>
              <a:gd name="connsiteY4" fmla="*/ 2610465 h 3309101"/>
              <a:gd name="connsiteX5" fmla="*/ 1431682 w 2523063"/>
              <a:gd name="connsiteY5" fmla="*/ 2182762 h 3309101"/>
              <a:gd name="connsiteX6" fmla="*/ 1741399 w 2523063"/>
              <a:gd name="connsiteY6" fmla="*/ 1740310 h 3309101"/>
              <a:gd name="connsiteX7" fmla="*/ 1977373 w 2523063"/>
              <a:gd name="connsiteY7" fmla="*/ 1327355 h 3309101"/>
              <a:gd name="connsiteX8" fmla="*/ 2139605 w 2523063"/>
              <a:gd name="connsiteY8" fmla="*/ 973394 h 3309101"/>
              <a:gd name="connsiteX9" fmla="*/ 2301837 w 2523063"/>
              <a:gd name="connsiteY9" fmla="*/ 619433 h 3309101"/>
              <a:gd name="connsiteX10" fmla="*/ 2449321 w 2523063"/>
              <a:gd name="connsiteY10" fmla="*/ 265471 h 3309101"/>
              <a:gd name="connsiteX11" fmla="*/ 2523063 w 2523063"/>
              <a:gd name="connsiteY11" fmla="*/ 0 h 3309101"/>
              <a:gd name="connsiteX12" fmla="*/ 2493566 w 2523063"/>
              <a:gd name="connsiteY12" fmla="*/ 2979175 h 3309101"/>
              <a:gd name="connsiteX13" fmla="*/ 2493566 w 2523063"/>
              <a:gd name="connsiteY13" fmla="*/ 2979175 h 3309101"/>
              <a:gd name="connsiteX14" fmla="*/ 2242844 w 2523063"/>
              <a:gd name="connsiteY14" fmla="*/ 2979175 h 3309101"/>
              <a:gd name="connsiteX15" fmla="*/ 1992121 w 2523063"/>
              <a:gd name="connsiteY15" fmla="*/ 3008671 h 3309101"/>
              <a:gd name="connsiteX16" fmla="*/ 1785644 w 2523063"/>
              <a:gd name="connsiteY16" fmla="*/ 3038168 h 3309101"/>
              <a:gd name="connsiteX17" fmla="*/ 1564418 w 2523063"/>
              <a:gd name="connsiteY17" fmla="*/ 3082413 h 3309101"/>
              <a:gd name="connsiteX18" fmla="*/ 1195708 w 2523063"/>
              <a:gd name="connsiteY18" fmla="*/ 3170904 h 3309101"/>
              <a:gd name="connsiteX19" fmla="*/ 826999 w 2523063"/>
              <a:gd name="connsiteY19" fmla="*/ 3229897 h 3309101"/>
              <a:gd name="connsiteX20" fmla="*/ 550146 w 2523063"/>
              <a:gd name="connsiteY20" fmla="*/ 3253059 h 3309101"/>
              <a:gd name="connsiteX21" fmla="*/ 104328 w 2523063"/>
              <a:gd name="connsiteY21" fmla="*/ 3303639 h 3309101"/>
              <a:gd name="connsiteX22" fmla="*/ 0 w 2523063"/>
              <a:gd name="connsiteY22" fmla="*/ 3303639 h 3309101"/>
              <a:gd name="connsiteX0" fmla="*/ 1089 w 2523063"/>
              <a:gd name="connsiteY0" fmla="*/ 3303639 h 3306931"/>
              <a:gd name="connsiteX1" fmla="*/ 281308 w 2523063"/>
              <a:gd name="connsiteY1" fmla="*/ 3259394 h 3306931"/>
              <a:gd name="connsiteX2" fmla="*/ 546779 w 2523063"/>
              <a:gd name="connsiteY2" fmla="*/ 3141407 h 3306931"/>
              <a:gd name="connsiteX3" fmla="*/ 812250 w 2523063"/>
              <a:gd name="connsiteY3" fmla="*/ 2949678 h 3306931"/>
              <a:gd name="connsiteX4" fmla="*/ 1107218 w 2523063"/>
              <a:gd name="connsiteY4" fmla="*/ 2610465 h 3306931"/>
              <a:gd name="connsiteX5" fmla="*/ 1431682 w 2523063"/>
              <a:gd name="connsiteY5" fmla="*/ 2182762 h 3306931"/>
              <a:gd name="connsiteX6" fmla="*/ 1741399 w 2523063"/>
              <a:gd name="connsiteY6" fmla="*/ 1740310 h 3306931"/>
              <a:gd name="connsiteX7" fmla="*/ 1977373 w 2523063"/>
              <a:gd name="connsiteY7" fmla="*/ 1327355 h 3306931"/>
              <a:gd name="connsiteX8" fmla="*/ 2139605 w 2523063"/>
              <a:gd name="connsiteY8" fmla="*/ 973394 h 3306931"/>
              <a:gd name="connsiteX9" fmla="*/ 2301837 w 2523063"/>
              <a:gd name="connsiteY9" fmla="*/ 619433 h 3306931"/>
              <a:gd name="connsiteX10" fmla="*/ 2449321 w 2523063"/>
              <a:gd name="connsiteY10" fmla="*/ 265471 h 3306931"/>
              <a:gd name="connsiteX11" fmla="*/ 2523063 w 2523063"/>
              <a:gd name="connsiteY11" fmla="*/ 0 h 3306931"/>
              <a:gd name="connsiteX12" fmla="*/ 2493566 w 2523063"/>
              <a:gd name="connsiteY12" fmla="*/ 2979175 h 3306931"/>
              <a:gd name="connsiteX13" fmla="*/ 2493566 w 2523063"/>
              <a:gd name="connsiteY13" fmla="*/ 2979175 h 3306931"/>
              <a:gd name="connsiteX14" fmla="*/ 2242844 w 2523063"/>
              <a:gd name="connsiteY14" fmla="*/ 2979175 h 3306931"/>
              <a:gd name="connsiteX15" fmla="*/ 1992121 w 2523063"/>
              <a:gd name="connsiteY15" fmla="*/ 3008671 h 3306931"/>
              <a:gd name="connsiteX16" fmla="*/ 1785644 w 2523063"/>
              <a:gd name="connsiteY16" fmla="*/ 3038168 h 3306931"/>
              <a:gd name="connsiteX17" fmla="*/ 1564418 w 2523063"/>
              <a:gd name="connsiteY17" fmla="*/ 3082413 h 3306931"/>
              <a:gd name="connsiteX18" fmla="*/ 1195708 w 2523063"/>
              <a:gd name="connsiteY18" fmla="*/ 3170904 h 3306931"/>
              <a:gd name="connsiteX19" fmla="*/ 826999 w 2523063"/>
              <a:gd name="connsiteY19" fmla="*/ 3229897 h 3306931"/>
              <a:gd name="connsiteX20" fmla="*/ 544009 w 2523063"/>
              <a:gd name="connsiteY20" fmla="*/ 3259196 h 3306931"/>
              <a:gd name="connsiteX21" fmla="*/ 104328 w 2523063"/>
              <a:gd name="connsiteY21" fmla="*/ 3303639 h 3306931"/>
              <a:gd name="connsiteX22" fmla="*/ 0 w 2523063"/>
              <a:gd name="connsiteY22" fmla="*/ 3303639 h 3306931"/>
              <a:gd name="connsiteX0" fmla="*/ 1089 w 2517807"/>
              <a:gd name="connsiteY0" fmla="*/ 3224812 h 3228104"/>
              <a:gd name="connsiteX1" fmla="*/ 281308 w 2517807"/>
              <a:gd name="connsiteY1" fmla="*/ 3180567 h 3228104"/>
              <a:gd name="connsiteX2" fmla="*/ 546779 w 2517807"/>
              <a:gd name="connsiteY2" fmla="*/ 3062580 h 3228104"/>
              <a:gd name="connsiteX3" fmla="*/ 812250 w 2517807"/>
              <a:gd name="connsiteY3" fmla="*/ 2870851 h 3228104"/>
              <a:gd name="connsiteX4" fmla="*/ 1107218 w 2517807"/>
              <a:gd name="connsiteY4" fmla="*/ 2531638 h 3228104"/>
              <a:gd name="connsiteX5" fmla="*/ 1431682 w 2517807"/>
              <a:gd name="connsiteY5" fmla="*/ 2103935 h 3228104"/>
              <a:gd name="connsiteX6" fmla="*/ 1741399 w 2517807"/>
              <a:gd name="connsiteY6" fmla="*/ 1661483 h 3228104"/>
              <a:gd name="connsiteX7" fmla="*/ 1977373 w 2517807"/>
              <a:gd name="connsiteY7" fmla="*/ 1248528 h 3228104"/>
              <a:gd name="connsiteX8" fmla="*/ 2139605 w 2517807"/>
              <a:gd name="connsiteY8" fmla="*/ 894567 h 3228104"/>
              <a:gd name="connsiteX9" fmla="*/ 2301837 w 2517807"/>
              <a:gd name="connsiteY9" fmla="*/ 540606 h 3228104"/>
              <a:gd name="connsiteX10" fmla="*/ 2449321 w 2517807"/>
              <a:gd name="connsiteY10" fmla="*/ 186644 h 3228104"/>
              <a:gd name="connsiteX11" fmla="*/ 2517807 w 2517807"/>
              <a:gd name="connsiteY11" fmla="*/ 0 h 3228104"/>
              <a:gd name="connsiteX12" fmla="*/ 2493566 w 2517807"/>
              <a:gd name="connsiteY12" fmla="*/ 2900348 h 3228104"/>
              <a:gd name="connsiteX13" fmla="*/ 2493566 w 2517807"/>
              <a:gd name="connsiteY13" fmla="*/ 2900348 h 3228104"/>
              <a:gd name="connsiteX14" fmla="*/ 2242844 w 2517807"/>
              <a:gd name="connsiteY14" fmla="*/ 2900348 h 3228104"/>
              <a:gd name="connsiteX15" fmla="*/ 1992121 w 2517807"/>
              <a:gd name="connsiteY15" fmla="*/ 2929844 h 3228104"/>
              <a:gd name="connsiteX16" fmla="*/ 1785644 w 2517807"/>
              <a:gd name="connsiteY16" fmla="*/ 2959341 h 3228104"/>
              <a:gd name="connsiteX17" fmla="*/ 1564418 w 2517807"/>
              <a:gd name="connsiteY17" fmla="*/ 3003586 h 3228104"/>
              <a:gd name="connsiteX18" fmla="*/ 1195708 w 2517807"/>
              <a:gd name="connsiteY18" fmla="*/ 3092077 h 3228104"/>
              <a:gd name="connsiteX19" fmla="*/ 826999 w 2517807"/>
              <a:gd name="connsiteY19" fmla="*/ 3151070 h 3228104"/>
              <a:gd name="connsiteX20" fmla="*/ 544009 w 2517807"/>
              <a:gd name="connsiteY20" fmla="*/ 3180369 h 3228104"/>
              <a:gd name="connsiteX21" fmla="*/ 104328 w 2517807"/>
              <a:gd name="connsiteY21" fmla="*/ 3224812 h 3228104"/>
              <a:gd name="connsiteX22" fmla="*/ 0 w 2517807"/>
              <a:gd name="connsiteY22" fmla="*/ 3224812 h 3228104"/>
              <a:gd name="connsiteX0" fmla="*/ 1089 w 2517807"/>
              <a:gd name="connsiteY0" fmla="*/ 3224812 h 3228104"/>
              <a:gd name="connsiteX1" fmla="*/ 281308 w 2517807"/>
              <a:gd name="connsiteY1" fmla="*/ 3180567 h 3228104"/>
              <a:gd name="connsiteX2" fmla="*/ 546779 w 2517807"/>
              <a:gd name="connsiteY2" fmla="*/ 3062580 h 3228104"/>
              <a:gd name="connsiteX3" fmla="*/ 812250 w 2517807"/>
              <a:gd name="connsiteY3" fmla="*/ 2870851 h 3228104"/>
              <a:gd name="connsiteX4" fmla="*/ 1107218 w 2517807"/>
              <a:gd name="connsiteY4" fmla="*/ 2531638 h 3228104"/>
              <a:gd name="connsiteX5" fmla="*/ 1431682 w 2517807"/>
              <a:gd name="connsiteY5" fmla="*/ 2103935 h 3228104"/>
              <a:gd name="connsiteX6" fmla="*/ 1720341 w 2517807"/>
              <a:gd name="connsiteY6" fmla="*/ 1171635 h 3228104"/>
              <a:gd name="connsiteX7" fmla="*/ 1977373 w 2517807"/>
              <a:gd name="connsiteY7" fmla="*/ 1248528 h 3228104"/>
              <a:gd name="connsiteX8" fmla="*/ 2139605 w 2517807"/>
              <a:gd name="connsiteY8" fmla="*/ 894567 h 3228104"/>
              <a:gd name="connsiteX9" fmla="*/ 2301837 w 2517807"/>
              <a:gd name="connsiteY9" fmla="*/ 540606 h 3228104"/>
              <a:gd name="connsiteX10" fmla="*/ 2449321 w 2517807"/>
              <a:gd name="connsiteY10" fmla="*/ 186644 h 3228104"/>
              <a:gd name="connsiteX11" fmla="*/ 2517807 w 2517807"/>
              <a:gd name="connsiteY11" fmla="*/ 0 h 3228104"/>
              <a:gd name="connsiteX12" fmla="*/ 2493566 w 2517807"/>
              <a:gd name="connsiteY12" fmla="*/ 2900348 h 3228104"/>
              <a:gd name="connsiteX13" fmla="*/ 2493566 w 2517807"/>
              <a:gd name="connsiteY13" fmla="*/ 2900348 h 3228104"/>
              <a:gd name="connsiteX14" fmla="*/ 2242844 w 2517807"/>
              <a:gd name="connsiteY14" fmla="*/ 2900348 h 3228104"/>
              <a:gd name="connsiteX15" fmla="*/ 1992121 w 2517807"/>
              <a:gd name="connsiteY15" fmla="*/ 2929844 h 3228104"/>
              <a:gd name="connsiteX16" fmla="*/ 1785644 w 2517807"/>
              <a:gd name="connsiteY16" fmla="*/ 2959341 h 3228104"/>
              <a:gd name="connsiteX17" fmla="*/ 1564418 w 2517807"/>
              <a:gd name="connsiteY17" fmla="*/ 3003586 h 3228104"/>
              <a:gd name="connsiteX18" fmla="*/ 1195708 w 2517807"/>
              <a:gd name="connsiteY18" fmla="*/ 3092077 h 3228104"/>
              <a:gd name="connsiteX19" fmla="*/ 826999 w 2517807"/>
              <a:gd name="connsiteY19" fmla="*/ 3151070 h 3228104"/>
              <a:gd name="connsiteX20" fmla="*/ 544009 w 2517807"/>
              <a:gd name="connsiteY20" fmla="*/ 3180369 h 3228104"/>
              <a:gd name="connsiteX21" fmla="*/ 104328 w 2517807"/>
              <a:gd name="connsiteY21" fmla="*/ 3224812 h 3228104"/>
              <a:gd name="connsiteX22" fmla="*/ 0 w 2517807"/>
              <a:gd name="connsiteY22" fmla="*/ 3224812 h 3228104"/>
              <a:gd name="connsiteX0" fmla="*/ 1089 w 2517807"/>
              <a:gd name="connsiteY0" fmla="*/ 3224812 h 3228104"/>
              <a:gd name="connsiteX1" fmla="*/ 281308 w 2517807"/>
              <a:gd name="connsiteY1" fmla="*/ 3180567 h 3228104"/>
              <a:gd name="connsiteX2" fmla="*/ 546779 w 2517807"/>
              <a:gd name="connsiteY2" fmla="*/ 3062580 h 3228104"/>
              <a:gd name="connsiteX3" fmla="*/ 812250 w 2517807"/>
              <a:gd name="connsiteY3" fmla="*/ 2870851 h 3228104"/>
              <a:gd name="connsiteX4" fmla="*/ 1107218 w 2517807"/>
              <a:gd name="connsiteY4" fmla="*/ 2531638 h 3228104"/>
              <a:gd name="connsiteX5" fmla="*/ 1431682 w 2517807"/>
              <a:gd name="connsiteY5" fmla="*/ 2103935 h 3228104"/>
              <a:gd name="connsiteX6" fmla="*/ 1720341 w 2517807"/>
              <a:gd name="connsiteY6" fmla="*/ 1171635 h 3228104"/>
              <a:gd name="connsiteX7" fmla="*/ 1977373 w 2517807"/>
              <a:gd name="connsiteY7" fmla="*/ 489265 h 3228104"/>
              <a:gd name="connsiteX8" fmla="*/ 2139605 w 2517807"/>
              <a:gd name="connsiteY8" fmla="*/ 894567 h 3228104"/>
              <a:gd name="connsiteX9" fmla="*/ 2301837 w 2517807"/>
              <a:gd name="connsiteY9" fmla="*/ 540606 h 3228104"/>
              <a:gd name="connsiteX10" fmla="*/ 2449321 w 2517807"/>
              <a:gd name="connsiteY10" fmla="*/ 186644 h 3228104"/>
              <a:gd name="connsiteX11" fmla="*/ 2517807 w 2517807"/>
              <a:gd name="connsiteY11" fmla="*/ 0 h 3228104"/>
              <a:gd name="connsiteX12" fmla="*/ 2493566 w 2517807"/>
              <a:gd name="connsiteY12" fmla="*/ 2900348 h 3228104"/>
              <a:gd name="connsiteX13" fmla="*/ 2493566 w 2517807"/>
              <a:gd name="connsiteY13" fmla="*/ 2900348 h 3228104"/>
              <a:gd name="connsiteX14" fmla="*/ 2242844 w 2517807"/>
              <a:gd name="connsiteY14" fmla="*/ 2900348 h 3228104"/>
              <a:gd name="connsiteX15" fmla="*/ 1992121 w 2517807"/>
              <a:gd name="connsiteY15" fmla="*/ 2929844 h 3228104"/>
              <a:gd name="connsiteX16" fmla="*/ 1785644 w 2517807"/>
              <a:gd name="connsiteY16" fmla="*/ 2959341 h 3228104"/>
              <a:gd name="connsiteX17" fmla="*/ 1564418 w 2517807"/>
              <a:gd name="connsiteY17" fmla="*/ 3003586 h 3228104"/>
              <a:gd name="connsiteX18" fmla="*/ 1195708 w 2517807"/>
              <a:gd name="connsiteY18" fmla="*/ 3092077 h 3228104"/>
              <a:gd name="connsiteX19" fmla="*/ 826999 w 2517807"/>
              <a:gd name="connsiteY19" fmla="*/ 3151070 h 3228104"/>
              <a:gd name="connsiteX20" fmla="*/ 544009 w 2517807"/>
              <a:gd name="connsiteY20" fmla="*/ 3180369 h 3228104"/>
              <a:gd name="connsiteX21" fmla="*/ 104328 w 2517807"/>
              <a:gd name="connsiteY21" fmla="*/ 3224812 h 3228104"/>
              <a:gd name="connsiteX22" fmla="*/ 0 w 2517807"/>
              <a:gd name="connsiteY22" fmla="*/ 3224812 h 3228104"/>
              <a:gd name="connsiteX0" fmla="*/ 1089 w 2517807"/>
              <a:gd name="connsiteY0" fmla="*/ 3224812 h 3228104"/>
              <a:gd name="connsiteX1" fmla="*/ 281308 w 2517807"/>
              <a:gd name="connsiteY1" fmla="*/ 3180567 h 3228104"/>
              <a:gd name="connsiteX2" fmla="*/ 546779 w 2517807"/>
              <a:gd name="connsiteY2" fmla="*/ 3062580 h 3228104"/>
              <a:gd name="connsiteX3" fmla="*/ 812250 w 2517807"/>
              <a:gd name="connsiteY3" fmla="*/ 2870851 h 3228104"/>
              <a:gd name="connsiteX4" fmla="*/ 1107218 w 2517807"/>
              <a:gd name="connsiteY4" fmla="*/ 2531638 h 3228104"/>
              <a:gd name="connsiteX5" fmla="*/ 1431682 w 2517807"/>
              <a:gd name="connsiteY5" fmla="*/ 2103935 h 3228104"/>
              <a:gd name="connsiteX6" fmla="*/ 1720341 w 2517807"/>
              <a:gd name="connsiteY6" fmla="*/ 1171635 h 3228104"/>
              <a:gd name="connsiteX7" fmla="*/ 1977373 w 2517807"/>
              <a:gd name="connsiteY7" fmla="*/ 489265 h 3228104"/>
              <a:gd name="connsiteX8" fmla="*/ 2223839 w 2517807"/>
              <a:gd name="connsiteY8" fmla="*/ 184287 h 3228104"/>
              <a:gd name="connsiteX9" fmla="*/ 2301837 w 2517807"/>
              <a:gd name="connsiteY9" fmla="*/ 540606 h 3228104"/>
              <a:gd name="connsiteX10" fmla="*/ 2449321 w 2517807"/>
              <a:gd name="connsiteY10" fmla="*/ 186644 h 3228104"/>
              <a:gd name="connsiteX11" fmla="*/ 2517807 w 2517807"/>
              <a:gd name="connsiteY11" fmla="*/ 0 h 3228104"/>
              <a:gd name="connsiteX12" fmla="*/ 2493566 w 2517807"/>
              <a:gd name="connsiteY12" fmla="*/ 2900348 h 3228104"/>
              <a:gd name="connsiteX13" fmla="*/ 2493566 w 2517807"/>
              <a:gd name="connsiteY13" fmla="*/ 2900348 h 3228104"/>
              <a:gd name="connsiteX14" fmla="*/ 2242844 w 2517807"/>
              <a:gd name="connsiteY14" fmla="*/ 2900348 h 3228104"/>
              <a:gd name="connsiteX15" fmla="*/ 1992121 w 2517807"/>
              <a:gd name="connsiteY15" fmla="*/ 2929844 h 3228104"/>
              <a:gd name="connsiteX16" fmla="*/ 1785644 w 2517807"/>
              <a:gd name="connsiteY16" fmla="*/ 2959341 h 3228104"/>
              <a:gd name="connsiteX17" fmla="*/ 1564418 w 2517807"/>
              <a:gd name="connsiteY17" fmla="*/ 3003586 h 3228104"/>
              <a:gd name="connsiteX18" fmla="*/ 1195708 w 2517807"/>
              <a:gd name="connsiteY18" fmla="*/ 3092077 h 3228104"/>
              <a:gd name="connsiteX19" fmla="*/ 826999 w 2517807"/>
              <a:gd name="connsiteY19" fmla="*/ 3151070 h 3228104"/>
              <a:gd name="connsiteX20" fmla="*/ 544009 w 2517807"/>
              <a:gd name="connsiteY20" fmla="*/ 3180369 h 3228104"/>
              <a:gd name="connsiteX21" fmla="*/ 104328 w 2517807"/>
              <a:gd name="connsiteY21" fmla="*/ 3224812 h 3228104"/>
              <a:gd name="connsiteX22" fmla="*/ 0 w 2517807"/>
              <a:gd name="connsiteY22" fmla="*/ 3224812 h 3228104"/>
              <a:gd name="connsiteX0" fmla="*/ 1089 w 2517807"/>
              <a:gd name="connsiteY0" fmla="*/ 3224812 h 3228104"/>
              <a:gd name="connsiteX1" fmla="*/ 281308 w 2517807"/>
              <a:gd name="connsiteY1" fmla="*/ 3180567 h 3228104"/>
              <a:gd name="connsiteX2" fmla="*/ 546779 w 2517807"/>
              <a:gd name="connsiteY2" fmla="*/ 3062580 h 3228104"/>
              <a:gd name="connsiteX3" fmla="*/ 812250 w 2517807"/>
              <a:gd name="connsiteY3" fmla="*/ 2870851 h 3228104"/>
              <a:gd name="connsiteX4" fmla="*/ 1107218 w 2517807"/>
              <a:gd name="connsiteY4" fmla="*/ 2531638 h 3228104"/>
              <a:gd name="connsiteX5" fmla="*/ 1431682 w 2517807"/>
              <a:gd name="connsiteY5" fmla="*/ 2103935 h 3228104"/>
              <a:gd name="connsiteX6" fmla="*/ 1720341 w 2517807"/>
              <a:gd name="connsiteY6" fmla="*/ 1171635 h 3228104"/>
              <a:gd name="connsiteX7" fmla="*/ 1977373 w 2517807"/>
              <a:gd name="connsiteY7" fmla="*/ 489265 h 3228104"/>
              <a:gd name="connsiteX8" fmla="*/ 2223839 w 2517807"/>
              <a:gd name="connsiteY8" fmla="*/ 184287 h 3228104"/>
              <a:gd name="connsiteX9" fmla="*/ 2449321 w 2517807"/>
              <a:gd name="connsiteY9" fmla="*/ 186644 h 3228104"/>
              <a:gd name="connsiteX10" fmla="*/ 2517807 w 2517807"/>
              <a:gd name="connsiteY10" fmla="*/ 0 h 3228104"/>
              <a:gd name="connsiteX11" fmla="*/ 2493566 w 2517807"/>
              <a:gd name="connsiteY11" fmla="*/ 2900348 h 3228104"/>
              <a:gd name="connsiteX12" fmla="*/ 2493566 w 2517807"/>
              <a:gd name="connsiteY12" fmla="*/ 2900348 h 3228104"/>
              <a:gd name="connsiteX13" fmla="*/ 2242844 w 2517807"/>
              <a:gd name="connsiteY13" fmla="*/ 2900348 h 3228104"/>
              <a:gd name="connsiteX14" fmla="*/ 1992121 w 2517807"/>
              <a:gd name="connsiteY14" fmla="*/ 2929844 h 3228104"/>
              <a:gd name="connsiteX15" fmla="*/ 1785644 w 2517807"/>
              <a:gd name="connsiteY15" fmla="*/ 2959341 h 3228104"/>
              <a:gd name="connsiteX16" fmla="*/ 1564418 w 2517807"/>
              <a:gd name="connsiteY16" fmla="*/ 3003586 h 3228104"/>
              <a:gd name="connsiteX17" fmla="*/ 1195708 w 2517807"/>
              <a:gd name="connsiteY17" fmla="*/ 3092077 h 3228104"/>
              <a:gd name="connsiteX18" fmla="*/ 826999 w 2517807"/>
              <a:gd name="connsiteY18" fmla="*/ 3151070 h 3228104"/>
              <a:gd name="connsiteX19" fmla="*/ 544009 w 2517807"/>
              <a:gd name="connsiteY19" fmla="*/ 3180369 h 3228104"/>
              <a:gd name="connsiteX20" fmla="*/ 104328 w 2517807"/>
              <a:gd name="connsiteY20" fmla="*/ 3224812 h 3228104"/>
              <a:gd name="connsiteX21" fmla="*/ 0 w 2517807"/>
              <a:gd name="connsiteY21" fmla="*/ 3224812 h 3228104"/>
              <a:gd name="connsiteX0" fmla="*/ 1089 w 2517807"/>
              <a:gd name="connsiteY0" fmla="*/ 3234106 h 3237398"/>
              <a:gd name="connsiteX1" fmla="*/ 281308 w 2517807"/>
              <a:gd name="connsiteY1" fmla="*/ 3189861 h 3237398"/>
              <a:gd name="connsiteX2" fmla="*/ 546779 w 2517807"/>
              <a:gd name="connsiteY2" fmla="*/ 3071874 h 3237398"/>
              <a:gd name="connsiteX3" fmla="*/ 812250 w 2517807"/>
              <a:gd name="connsiteY3" fmla="*/ 2880145 h 3237398"/>
              <a:gd name="connsiteX4" fmla="*/ 1107218 w 2517807"/>
              <a:gd name="connsiteY4" fmla="*/ 2540932 h 3237398"/>
              <a:gd name="connsiteX5" fmla="*/ 1431682 w 2517807"/>
              <a:gd name="connsiteY5" fmla="*/ 2113229 h 3237398"/>
              <a:gd name="connsiteX6" fmla="*/ 1720341 w 2517807"/>
              <a:gd name="connsiteY6" fmla="*/ 1180929 h 3237398"/>
              <a:gd name="connsiteX7" fmla="*/ 1977373 w 2517807"/>
              <a:gd name="connsiteY7" fmla="*/ 498559 h 3237398"/>
              <a:gd name="connsiteX8" fmla="*/ 2223839 w 2517807"/>
              <a:gd name="connsiteY8" fmla="*/ 193581 h 3237398"/>
              <a:gd name="connsiteX9" fmla="*/ 2365086 w 2517807"/>
              <a:gd name="connsiteY9" fmla="*/ 0 h 3237398"/>
              <a:gd name="connsiteX10" fmla="*/ 2517807 w 2517807"/>
              <a:gd name="connsiteY10" fmla="*/ 9294 h 3237398"/>
              <a:gd name="connsiteX11" fmla="*/ 2493566 w 2517807"/>
              <a:gd name="connsiteY11" fmla="*/ 2909642 h 3237398"/>
              <a:gd name="connsiteX12" fmla="*/ 2493566 w 2517807"/>
              <a:gd name="connsiteY12" fmla="*/ 2909642 h 3237398"/>
              <a:gd name="connsiteX13" fmla="*/ 2242844 w 2517807"/>
              <a:gd name="connsiteY13" fmla="*/ 2909642 h 3237398"/>
              <a:gd name="connsiteX14" fmla="*/ 1992121 w 2517807"/>
              <a:gd name="connsiteY14" fmla="*/ 2939138 h 3237398"/>
              <a:gd name="connsiteX15" fmla="*/ 1785644 w 2517807"/>
              <a:gd name="connsiteY15" fmla="*/ 2968635 h 3237398"/>
              <a:gd name="connsiteX16" fmla="*/ 1564418 w 2517807"/>
              <a:gd name="connsiteY16" fmla="*/ 3012880 h 3237398"/>
              <a:gd name="connsiteX17" fmla="*/ 1195708 w 2517807"/>
              <a:gd name="connsiteY17" fmla="*/ 3101371 h 3237398"/>
              <a:gd name="connsiteX18" fmla="*/ 826999 w 2517807"/>
              <a:gd name="connsiteY18" fmla="*/ 3160364 h 3237398"/>
              <a:gd name="connsiteX19" fmla="*/ 544009 w 2517807"/>
              <a:gd name="connsiteY19" fmla="*/ 3189663 h 3237398"/>
              <a:gd name="connsiteX20" fmla="*/ 104328 w 2517807"/>
              <a:gd name="connsiteY20" fmla="*/ 3234106 h 3237398"/>
              <a:gd name="connsiteX21" fmla="*/ 0 w 2517807"/>
              <a:gd name="connsiteY21" fmla="*/ 3234106 h 3237398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546779 w 2528336"/>
              <a:gd name="connsiteY2" fmla="*/ 3968798 h 4134322"/>
              <a:gd name="connsiteX3" fmla="*/ 812250 w 2528336"/>
              <a:gd name="connsiteY3" fmla="*/ 3777069 h 4134322"/>
              <a:gd name="connsiteX4" fmla="*/ 1107218 w 2528336"/>
              <a:gd name="connsiteY4" fmla="*/ 3437856 h 4134322"/>
              <a:gd name="connsiteX5" fmla="*/ 1431682 w 2528336"/>
              <a:gd name="connsiteY5" fmla="*/ 3010153 h 4134322"/>
              <a:gd name="connsiteX6" fmla="*/ 1720341 w 2528336"/>
              <a:gd name="connsiteY6" fmla="*/ 2077853 h 4134322"/>
              <a:gd name="connsiteX7" fmla="*/ 1977373 w 2528336"/>
              <a:gd name="connsiteY7" fmla="*/ 1395483 h 4134322"/>
              <a:gd name="connsiteX8" fmla="*/ 2223839 w 2528336"/>
              <a:gd name="connsiteY8" fmla="*/ 1090505 h 4134322"/>
              <a:gd name="connsiteX9" fmla="*/ 2365086 w 2528336"/>
              <a:gd name="connsiteY9" fmla="*/ 896924 h 4134322"/>
              <a:gd name="connsiteX10" fmla="*/ 2528336 w 2528336"/>
              <a:gd name="connsiteY10" fmla="*/ 0 h 4134322"/>
              <a:gd name="connsiteX11" fmla="*/ 2493566 w 2528336"/>
              <a:gd name="connsiteY11" fmla="*/ 3806566 h 4134322"/>
              <a:gd name="connsiteX12" fmla="*/ 2493566 w 2528336"/>
              <a:gd name="connsiteY12" fmla="*/ 3806566 h 4134322"/>
              <a:gd name="connsiteX13" fmla="*/ 2242844 w 2528336"/>
              <a:gd name="connsiteY13" fmla="*/ 3806566 h 4134322"/>
              <a:gd name="connsiteX14" fmla="*/ 1992121 w 2528336"/>
              <a:gd name="connsiteY14" fmla="*/ 3836062 h 4134322"/>
              <a:gd name="connsiteX15" fmla="*/ 1785644 w 2528336"/>
              <a:gd name="connsiteY15" fmla="*/ 3865559 h 4134322"/>
              <a:gd name="connsiteX16" fmla="*/ 1564418 w 2528336"/>
              <a:gd name="connsiteY16" fmla="*/ 3909804 h 4134322"/>
              <a:gd name="connsiteX17" fmla="*/ 1195708 w 2528336"/>
              <a:gd name="connsiteY17" fmla="*/ 3998295 h 4134322"/>
              <a:gd name="connsiteX18" fmla="*/ 826999 w 2528336"/>
              <a:gd name="connsiteY18" fmla="*/ 4057288 h 4134322"/>
              <a:gd name="connsiteX19" fmla="*/ 544009 w 2528336"/>
              <a:gd name="connsiteY19" fmla="*/ 4086587 h 4134322"/>
              <a:gd name="connsiteX20" fmla="*/ 104328 w 2528336"/>
              <a:gd name="connsiteY20" fmla="*/ 4131030 h 4134322"/>
              <a:gd name="connsiteX21" fmla="*/ 0 w 2528336"/>
              <a:gd name="connsiteY21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546779 w 2528336"/>
              <a:gd name="connsiteY2" fmla="*/ 3968798 h 4134322"/>
              <a:gd name="connsiteX3" fmla="*/ 812250 w 2528336"/>
              <a:gd name="connsiteY3" fmla="*/ 3777069 h 4134322"/>
              <a:gd name="connsiteX4" fmla="*/ 1128276 w 2528336"/>
              <a:gd name="connsiteY4" fmla="*/ 3609303 h 4134322"/>
              <a:gd name="connsiteX5" fmla="*/ 1431682 w 2528336"/>
              <a:gd name="connsiteY5" fmla="*/ 3010153 h 4134322"/>
              <a:gd name="connsiteX6" fmla="*/ 1720341 w 2528336"/>
              <a:gd name="connsiteY6" fmla="*/ 2077853 h 4134322"/>
              <a:gd name="connsiteX7" fmla="*/ 1977373 w 2528336"/>
              <a:gd name="connsiteY7" fmla="*/ 1395483 h 4134322"/>
              <a:gd name="connsiteX8" fmla="*/ 2223839 w 2528336"/>
              <a:gd name="connsiteY8" fmla="*/ 1090505 h 4134322"/>
              <a:gd name="connsiteX9" fmla="*/ 2365086 w 2528336"/>
              <a:gd name="connsiteY9" fmla="*/ 896924 h 4134322"/>
              <a:gd name="connsiteX10" fmla="*/ 2528336 w 2528336"/>
              <a:gd name="connsiteY10" fmla="*/ 0 h 4134322"/>
              <a:gd name="connsiteX11" fmla="*/ 2493566 w 2528336"/>
              <a:gd name="connsiteY11" fmla="*/ 3806566 h 4134322"/>
              <a:gd name="connsiteX12" fmla="*/ 2493566 w 2528336"/>
              <a:gd name="connsiteY12" fmla="*/ 3806566 h 4134322"/>
              <a:gd name="connsiteX13" fmla="*/ 2242844 w 2528336"/>
              <a:gd name="connsiteY13" fmla="*/ 3806566 h 4134322"/>
              <a:gd name="connsiteX14" fmla="*/ 1992121 w 2528336"/>
              <a:gd name="connsiteY14" fmla="*/ 3836062 h 4134322"/>
              <a:gd name="connsiteX15" fmla="*/ 1785644 w 2528336"/>
              <a:gd name="connsiteY15" fmla="*/ 3865559 h 4134322"/>
              <a:gd name="connsiteX16" fmla="*/ 1564418 w 2528336"/>
              <a:gd name="connsiteY16" fmla="*/ 3909804 h 4134322"/>
              <a:gd name="connsiteX17" fmla="*/ 1195708 w 2528336"/>
              <a:gd name="connsiteY17" fmla="*/ 3998295 h 4134322"/>
              <a:gd name="connsiteX18" fmla="*/ 826999 w 2528336"/>
              <a:gd name="connsiteY18" fmla="*/ 4057288 h 4134322"/>
              <a:gd name="connsiteX19" fmla="*/ 544009 w 2528336"/>
              <a:gd name="connsiteY19" fmla="*/ 4086587 h 4134322"/>
              <a:gd name="connsiteX20" fmla="*/ 104328 w 2528336"/>
              <a:gd name="connsiteY20" fmla="*/ 4131030 h 4134322"/>
              <a:gd name="connsiteX21" fmla="*/ 0 w 2528336"/>
              <a:gd name="connsiteY21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546779 w 2528336"/>
              <a:gd name="connsiteY2" fmla="*/ 3968798 h 4134322"/>
              <a:gd name="connsiteX3" fmla="*/ 801721 w 2528336"/>
              <a:gd name="connsiteY3" fmla="*/ 3826054 h 4134322"/>
              <a:gd name="connsiteX4" fmla="*/ 1128276 w 2528336"/>
              <a:gd name="connsiteY4" fmla="*/ 3609303 h 4134322"/>
              <a:gd name="connsiteX5" fmla="*/ 1431682 w 2528336"/>
              <a:gd name="connsiteY5" fmla="*/ 3010153 h 4134322"/>
              <a:gd name="connsiteX6" fmla="*/ 1720341 w 2528336"/>
              <a:gd name="connsiteY6" fmla="*/ 2077853 h 4134322"/>
              <a:gd name="connsiteX7" fmla="*/ 1977373 w 2528336"/>
              <a:gd name="connsiteY7" fmla="*/ 1395483 h 4134322"/>
              <a:gd name="connsiteX8" fmla="*/ 2223839 w 2528336"/>
              <a:gd name="connsiteY8" fmla="*/ 1090505 h 4134322"/>
              <a:gd name="connsiteX9" fmla="*/ 2365086 w 2528336"/>
              <a:gd name="connsiteY9" fmla="*/ 896924 h 4134322"/>
              <a:gd name="connsiteX10" fmla="*/ 2528336 w 2528336"/>
              <a:gd name="connsiteY10" fmla="*/ 0 h 4134322"/>
              <a:gd name="connsiteX11" fmla="*/ 2493566 w 2528336"/>
              <a:gd name="connsiteY11" fmla="*/ 3806566 h 4134322"/>
              <a:gd name="connsiteX12" fmla="*/ 2493566 w 2528336"/>
              <a:gd name="connsiteY12" fmla="*/ 3806566 h 4134322"/>
              <a:gd name="connsiteX13" fmla="*/ 2242844 w 2528336"/>
              <a:gd name="connsiteY13" fmla="*/ 3806566 h 4134322"/>
              <a:gd name="connsiteX14" fmla="*/ 1992121 w 2528336"/>
              <a:gd name="connsiteY14" fmla="*/ 3836062 h 4134322"/>
              <a:gd name="connsiteX15" fmla="*/ 1785644 w 2528336"/>
              <a:gd name="connsiteY15" fmla="*/ 3865559 h 4134322"/>
              <a:gd name="connsiteX16" fmla="*/ 1564418 w 2528336"/>
              <a:gd name="connsiteY16" fmla="*/ 3909804 h 4134322"/>
              <a:gd name="connsiteX17" fmla="*/ 1195708 w 2528336"/>
              <a:gd name="connsiteY17" fmla="*/ 3998295 h 4134322"/>
              <a:gd name="connsiteX18" fmla="*/ 826999 w 2528336"/>
              <a:gd name="connsiteY18" fmla="*/ 4057288 h 4134322"/>
              <a:gd name="connsiteX19" fmla="*/ 544009 w 2528336"/>
              <a:gd name="connsiteY19" fmla="*/ 4086587 h 4134322"/>
              <a:gd name="connsiteX20" fmla="*/ 104328 w 2528336"/>
              <a:gd name="connsiteY20" fmla="*/ 4131030 h 4134322"/>
              <a:gd name="connsiteX21" fmla="*/ 0 w 2528336"/>
              <a:gd name="connsiteY21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801721 w 2528336"/>
              <a:gd name="connsiteY2" fmla="*/ 3826054 h 4134322"/>
              <a:gd name="connsiteX3" fmla="*/ 1128276 w 2528336"/>
              <a:gd name="connsiteY3" fmla="*/ 3609303 h 4134322"/>
              <a:gd name="connsiteX4" fmla="*/ 1431682 w 2528336"/>
              <a:gd name="connsiteY4" fmla="*/ 3010153 h 4134322"/>
              <a:gd name="connsiteX5" fmla="*/ 1720341 w 2528336"/>
              <a:gd name="connsiteY5" fmla="*/ 2077853 h 4134322"/>
              <a:gd name="connsiteX6" fmla="*/ 1977373 w 2528336"/>
              <a:gd name="connsiteY6" fmla="*/ 1395483 h 4134322"/>
              <a:gd name="connsiteX7" fmla="*/ 2223839 w 2528336"/>
              <a:gd name="connsiteY7" fmla="*/ 1090505 h 4134322"/>
              <a:gd name="connsiteX8" fmla="*/ 2365086 w 2528336"/>
              <a:gd name="connsiteY8" fmla="*/ 896924 h 4134322"/>
              <a:gd name="connsiteX9" fmla="*/ 2528336 w 2528336"/>
              <a:gd name="connsiteY9" fmla="*/ 0 h 4134322"/>
              <a:gd name="connsiteX10" fmla="*/ 2493566 w 2528336"/>
              <a:gd name="connsiteY10" fmla="*/ 3806566 h 4134322"/>
              <a:gd name="connsiteX11" fmla="*/ 2493566 w 2528336"/>
              <a:gd name="connsiteY11" fmla="*/ 3806566 h 4134322"/>
              <a:gd name="connsiteX12" fmla="*/ 2242844 w 2528336"/>
              <a:gd name="connsiteY12" fmla="*/ 3806566 h 4134322"/>
              <a:gd name="connsiteX13" fmla="*/ 1992121 w 2528336"/>
              <a:gd name="connsiteY13" fmla="*/ 3836062 h 4134322"/>
              <a:gd name="connsiteX14" fmla="*/ 1785644 w 2528336"/>
              <a:gd name="connsiteY14" fmla="*/ 3865559 h 4134322"/>
              <a:gd name="connsiteX15" fmla="*/ 1564418 w 2528336"/>
              <a:gd name="connsiteY15" fmla="*/ 3909804 h 4134322"/>
              <a:gd name="connsiteX16" fmla="*/ 1195708 w 2528336"/>
              <a:gd name="connsiteY16" fmla="*/ 3998295 h 4134322"/>
              <a:gd name="connsiteX17" fmla="*/ 826999 w 2528336"/>
              <a:gd name="connsiteY17" fmla="*/ 4057288 h 4134322"/>
              <a:gd name="connsiteX18" fmla="*/ 544009 w 2528336"/>
              <a:gd name="connsiteY18" fmla="*/ 4086587 h 4134322"/>
              <a:gd name="connsiteX19" fmla="*/ 104328 w 2528336"/>
              <a:gd name="connsiteY19" fmla="*/ 4131030 h 4134322"/>
              <a:gd name="connsiteX20" fmla="*/ 0 w 2528336"/>
              <a:gd name="connsiteY20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801721 w 2528336"/>
              <a:gd name="connsiteY2" fmla="*/ 3826054 h 4134322"/>
              <a:gd name="connsiteX3" fmla="*/ 1128276 w 2528336"/>
              <a:gd name="connsiteY3" fmla="*/ 3609303 h 4134322"/>
              <a:gd name="connsiteX4" fmla="*/ 1431682 w 2528336"/>
              <a:gd name="connsiteY4" fmla="*/ 3010153 h 4134322"/>
              <a:gd name="connsiteX5" fmla="*/ 1720341 w 2528336"/>
              <a:gd name="connsiteY5" fmla="*/ 2077853 h 4134322"/>
              <a:gd name="connsiteX6" fmla="*/ 1977373 w 2528336"/>
              <a:gd name="connsiteY6" fmla="*/ 1395483 h 4134322"/>
              <a:gd name="connsiteX7" fmla="*/ 2223839 w 2528336"/>
              <a:gd name="connsiteY7" fmla="*/ 1090505 h 4134322"/>
              <a:gd name="connsiteX8" fmla="*/ 2365086 w 2528336"/>
              <a:gd name="connsiteY8" fmla="*/ 896924 h 4134322"/>
              <a:gd name="connsiteX9" fmla="*/ 2528336 w 2528336"/>
              <a:gd name="connsiteY9" fmla="*/ 0 h 4134322"/>
              <a:gd name="connsiteX10" fmla="*/ 2493566 w 2528336"/>
              <a:gd name="connsiteY10" fmla="*/ 3806566 h 4134322"/>
              <a:gd name="connsiteX11" fmla="*/ 2493566 w 2528336"/>
              <a:gd name="connsiteY11" fmla="*/ 3806566 h 4134322"/>
              <a:gd name="connsiteX12" fmla="*/ 2242844 w 2528336"/>
              <a:gd name="connsiteY12" fmla="*/ 3806566 h 4134322"/>
              <a:gd name="connsiteX13" fmla="*/ 1992121 w 2528336"/>
              <a:gd name="connsiteY13" fmla="*/ 3836062 h 4134322"/>
              <a:gd name="connsiteX14" fmla="*/ 1785644 w 2528336"/>
              <a:gd name="connsiteY14" fmla="*/ 3865559 h 4134322"/>
              <a:gd name="connsiteX15" fmla="*/ 1564418 w 2528336"/>
              <a:gd name="connsiteY15" fmla="*/ 3909804 h 4134322"/>
              <a:gd name="connsiteX16" fmla="*/ 1258884 w 2528336"/>
              <a:gd name="connsiteY16" fmla="*/ 3875833 h 4134322"/>
              <a:gd name="connsiteX17" fmla="*/ 826999 w 2528336"/>
              <a:gd name="connsiteY17" fmla="*/ 4057288 h 4134322"/>
              <a:gd name="connsiteX18" fmla="*/ 544009 w 2528336"/>
              <a:gd name="connsiteY18" fmla="*/ 4086587 h 4134322"/>
              <a:gd name="connsiteX19" fmla="*/ 104328 w 2528336"/>
              <a:gd name="connsiteY19" fmla="*/ 4131030 h 4134322"/>
              <a:gd name="connsiteX20" fmla="*/ 0 w 2528336"/>
              <a:gd name="connsiteY20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801721 w 2528336"/>
              <a:gd name="connsiteY2" fmla="*/ 3826054 h 4134322"/>
              <a:gd name="connsiteX3" fmla="*/ 1128276 w 2528336"/>
              <a:gd name="connsiteY3" fmla="*/ 3609303 h 4134322"/>
              <a:gd name="connsiteX4" fmla="*/ 1431682 w 2528336"/>
              <a:gd name="connsiteY4" fmla="*/ 3010153 h 4134322"/>
              <a:gd name="connsiteX5" fmla="*/ 1720341 w 2528336"/>
              <a:gd name="connsiteY5" fmla="*/ 2077853 h 4134322"/>
              <a:gd name="connsiteX6" fmla="*/ 1977373 w 2528336"/>
              <a:gd name="connsiteY6" fmla="*/ 1395483 h 4134322"/>
              <a:gd name="connsiteX7" fmla="*/ 2223839 w 2528336"/>
              <a:gd name="connsiteY7" fmla="*/ 1090505 h 4134322"/>
              <a:gd name="connsiteX8" fmla="*/ 2365086 w 2528336"/>
              <a:gd name="connsiteY8" fmla="*/ 896924 h 4134322"/>
              <a:gd name="connsiteX9" fmla="*/ 2528336 w 2528336"/>
              <a:gd name="connsiteY9" fmla="*/ 0 h 4134322"/>
              <a:gd name="connsiteX10" fmla="*/ 2493566 w 2528336"/>
              <a:gd name="connsiteY10" fmla="*/ 3806566 h 4134322"/>
              <a:gd name="connsiteX11" fmla="*/ 2493566 w 2528336"/>
              <a:gd name="connsiteY11" fmla="*/ 3806566 h 4134322"/>
              <a:gd name="connsiteX12" fmla="*/ 2242844 w 2528336"/>
              <a:gd name="connsiteY12" fmla="*/ 3806566 h 4134322"/>
              <a:gd name="connsiteX13" fmla="*/ 1992121 w 2528336"/>
              <a:gd name="connsiteY13" fmla="*/ 3836062 h 4134322"/>
              <a:gd name="connsiteX14" fmla="*/ 1785644 w 2528336"/>
              <a:gd name="connsiteY14" fmla="*/ 3865559 h 4134322"/>
              <a:gd name="connsiteX15" fmla="*/ 1648653 w 2528336"/>
              <a:gd name="connsiteY15" fmla="*/ 3664880 h 4134322"/>
              <a:gd name="connsiteX16" fmla="*/ 1258884 w 2528336"/>
              <a:gd name="connsiteY16" fmla="*/ 3875833 h 4134322"/>
              <a:gd name="connsiteX17" fmla="*/ 826999 w 2528336"/>
              <a:gd name="connsiteY17" fmla="*/ 4057288 h 4134322"/>
              <a:gd name="connsiteX18" fmla="*/ 544009 w 2528336"/>
              <a:gd name="connsiteY18" fmla="*/ 4086587 h 4134322"/>
              <a:gd name="connsiteX19" fmla="*/ 104328 w 2528336"/>
              <a:gd name="connsiteY19" fmla="*/ 4131030 h 4134322"/>
              <a:gd name="connsiteX20" fmla="*/ 0 w 2528336"/>
              <a:gd name="connsiteY20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801721 w 2528336"/>
              <a:gd name="connsiteY2" fmla="*/ 3826054 h 4134322"/>
              <a:gd name="connsiteX3" fmla="*/ 1128276 w 2528336"/>
              <a:gd name="connsiteY3" fmla="*/ 3609303 h 4134322"/>
              <a:gd name="connsiteX4" fmla="*/ 1431682 w 2528336"/>
              <a:gd name="connsiteY4" fmla="*/ 3010153 h 4134322"/>
              <a:gd name="connsiteX5" fmla="*/ 1720341 w 2528336"/>
              <a:gd name="connsiteY5" fmla="*/ 2077853 h 4134322"/>
              <a:gd name="connsiteX6" fmla="*/ 1977373 w 2528336"/>
              <a:gd name="connsiteY6" fmla="*/ 1395483 h 4134322"/>
              <a:gd name="connsiteX7" fmla="*/ 2223839 w 2528336"/>
              <a:gd name="connsiteY7" fmla="*/ 1090505 h 4134322"/>
              <a:gd name="connsiteX8" fmla="*/ 2365086 w 2528336"/>
              <a:gd name="connsiteY8" fmla="*/ 896924 h 4134322"/>
              <a:gd name="connsiteX9" fmla="*/ 2528336 w 2528336"/>
              <a:gd name="connsiteY9" fmla="*/ 0 h 4134322"/>
              <a:gd name="connsiteX10" fmla="*/ 2493566 w 2528336"/>
              <a:gd name="connsiteY10" fmla="*/ 3806566 h 4134322"/>
              <a:gd name="connsiteX11" fmla="*/ 2493566 w 2528336"/>
              <a:gd name="connsiteY11" fmla="*/ 3806566 h 4134322"/>
              <a:gd name="connsiteX12" fmla="*/ 2242844 w 2528336"/>
              <a:gd name="connsiteY12" fmla="*/ 3806566 h 4134322"/>
              <a:gd name="connsiteX13" fmla="*/ 1992121 w 2528336"/>
              <a:gd name="connsiteY13" fmla="*/ 3836062 h 4134322"/>
              <a:gd name="connsiteX14" fmla="*/ 2017288 w 2528336"/>
              <a:gd name="connsiteY14" fmla="*/ 3498173 h 4134322"/>
              <a:gd name="connsiteX15" fmla="*/ 1648653 w 2528336"/>
              <a:gd name="connsiteY15" fmla="*/ 3664880 h 4134322"/>
              <a:gd name="connsiteX16" fmla="*/ 1258884 w 2528336"/>
              <a:gd name="connsiteY16" fmla="*/ 3875833 h 4134322"/>
              <a:gd name="connsiteX17" fmla="*/ 826999 w 2528336"/>
              <a:gd name="connsiteY17" fmla="*/ 4057288 h 4134322"/>
              <a:gd name="connsiteX18" fmla="*/ 544009 w 2528336"/>
              <a:gd name="connsiteY18" fmla="*/ 4086587 h 4134322"/>
              <a:gd name="connsiteX19" fmla="*/ 104328 w 2528336"/>
              <a:gd name="connsiteY19" fmla="*/ 4131030 h 4134322"/>
              <a:gd name="connsiteX20" fmla="*/ 0 w 2528336"/>
              <a:gd name="connsiteY20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801721 w 2528336"/>
              <a:gd name="connsiteY2" fmla="*/ 3826054 h 4134322"/>
              <a:gd name="connsiteX3" fmla="*/ 1128276 w 2528336"/>
              <a:gd name="connsiteY3" fmla="*/ 3609303 h 4134322"/>
              <a:gd name="connsiteX4" fmla="*/ 1431682 w 2528336"/>
              <a:gd name="connsiteY4" fmla="*/ 3010153 h 4134322"/>
              <a:gd name="connsiteX5" fmla="*/ 1720341 w 2528336"/>
              <a:gd name="connsiteY5" fmla="*/ 2077853 h 4134322"/>
              <a:gd name="connsiteX6" fmla="*/ 1977373 w 2528336"/>
              <a:gd name="connsiteY6" fmla="*/ 1395483 h 4134322"/>
              <a:gd name="connsiteX7" fmla="*/ 2223839 w 2528336"/>
              <a:gd name="connsiteY7" fmla="*/ 1090505 h 4134322"/>
              <a:gd name="connsiteX8" fmla="*/ 2365086 w 2528336"/>
              <a:gd name="connsiteY8" fmla="*/ 896924 h 4134322"/>
              <a:gd name="connsiteX9" fmla="*/ 2528336 w 2528336"/>
              <a:gd name="connsiteY9" fmla="*/ 0 h 4134322"/>
              <a:gd name="connsiteX10" fmla="*/ 2493566 w 2528336"/>
              <a:gd name="connsiteY10" fmla="*/ 3806566 h 4134322"/>
              <a:gd name="connsiteX11" fmla="*/ 2493566 w 2528336"/>
              <a:gd name="connsiteY11" fmla="*/ 3806566 h 4134322"/>
              <a:gd name="connsiteX12" fmla="*/ 2242844 w 2528336"/>
              <a:gd name="connsiteY12" fmla="*/ 3806566 h 4134322"/>
              <a:gd name="connsiteX13" fmla="*/ 2308000 w 2528336"/>
              <a:gd name="connsiteY13" fmla="*/ 3419693 h 4134322"/>
              <a:gd name="connsiteX14" fmla="*/ 2017288 w 2528336"/>
              <a:gd name="connsiteY14" fmla="*/ 3498173 h 4134322"/>
              <a:gd name="connsiteX15" fmla="*/ 1648653 w 2528336"/>
              <a:gd name="connsiteY15" fmla="*/ 3664880 h 4134322"/>
              <a:gd name="connsiteX16" fmla="*/ 1258884 w 2528336"/>
              <a:gd name="connsiteY16" fmla="*/ 3875833 h 4134322"/>
              <a:gd name="connsiteX17" fmla="*/ 826999 w 2528336"/>
              <a:gd name="connsiteY17" fmla="*/ 4057288 h 4134322"/>
              <a:gd name="connsiteX18" fmla="*/ 544009 w 2528336"/>
              <a:gd name="connsiteY18" fmla="*/ 4086587 h 4134322"/>
              <a:gd name="connsiteX19" fmla="*/ 104328 w 2528336"/>
              <a:gd name="connsiteY19" fmla="*/ 4131030 h 4134322"/>
              <a:gd name="connsiteX20" fmla="*/ 0 w 2528336"/>
              <a:gd name="connsiteY20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801721 w 2528336"/>
              <a:gd name="connsiteY2" fmla="*/ 3826054 h 4134322"/>
              <a:gd name="connsiteX3" fmla="*/ 1128276 w 2528336"/>
              <a:gd name="connsiteY3" fmla="*/ 3609303 h 4134322"/>
              <a:gd name="connsiteX4" fmla="*/ 1431682 w 2528336"/>
              <a:gd name="connsiteY4" fmla="*/ 3010153 h 4134322"/>
              <a:gd name="connsiteX5" fmla="*/ 1720341 w 2528336"/>
              <a:gd name="connsiteY5" fmla="*/ 2077853 h 4134322"/>
              <a:gd name="connsiteX6" fmla="*/ 1977373 w 2528336"/>
              <a:gd name="connsiteY6" fmla="*/ 1395483 h 4134322"/>
              <a:gd name="connsiteX7" fmla="*/ 2223839 w 2528336"/>
              <a:gd name="connsiteY7" fmla="*/ 1090505 h 4134322"/>
              <a:gd name="connsiteX8" fmla="*/ 2365086 w 2528336"/>
              <a:gd name="connsiteY8" fmla="*/ 896924 h 4134322"/>
              <a:gd name="connsiteX9" fmla="*/ 2528336 w 2528336"/>
              <a:gd name="connsiteY9" fmla="*/ 0 h 4134322"/>
              <a:gd name="connsiteX10" fmla="*/ 2493566 w 2528336"/>
              <a:gd name="connsiteY10" fmla="*/ 3806566 h 4134322"/>
              <a:gd name="connsiteX11" fmla="*/ 2493566 w 2528336"/>
              <a:gd name="connsiteY11" fmla="*/ 3806566 h 4134322"/>
              <a:gd name="connsiteX12" fmla="*/ 2308000 w 2528336"/>
              <a:gd name="connsiteY12" fmla="*/ 3419693 h 4134322"/>
              <a:gd name="connsiteX13" fmla="*/ 2017288 w 2528336"/>
              <a:gd name="connsiteY13" fmla="*/ 3498173 h 4134322"/>
              <a:gd name="connsiteX14" fmla="*/ 1648653 w 2528336"/>
              <a:gd name="connsiteY14" fmla="*/ 3664880 h 4134322"/>
              <a:gd name="connsiteX15" fmla="*/ 1258884 w 2528336"/>
              <a:gd name="connsiteY15" fmla="*/ 3875833 h 4134322"/>
              <a:gd name="connsiteX16" fmla="*/ 826999 w 2528336"/>
              <a:gd name="connsiteY16" fmla="*/ 4057288 h 4134322"/>
              <a:gd name="connsiteX17" fmla="*/ 544009 w 2528336"/>
              <a:gd name="connsiteY17" fmla="*/ 4086587 h 4134322"/>
              <a:gd name="connsiteX18" fmla="*/ 104328 w 2528336"/>
              <a:gd name="connsiteY18" fmla="*/ 4131030 h 4134322"/>
              <a:gd name="connsiteX19" fmla="*/ 0 w 2528336"/>
              <a:gd name="connsiteY19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801721 w 2528336"/>
              <a:gd name="connsiteY2" fmla="*/ 3826054 h 4134322"/>
              <a:gd name="connsiteX3" fmla="*/ 1128276 w 2528336"/>
              <a:gd name="connsiteY3" fmla="*/ 3609303 h 4134322"/>
              <a:gd name="connsiteX4" fmla="*/ 1431682 w 2528336"/>
              <a:gd name="connsiteY4" fmla="*/ 3010153 h 4134322"/>
              <a:gd name="connsiteX5" fmla="*/ 1720341 w 2528336"/>
              <a:gd name="connsiteY5" fmla="*/ 2077853 h 4134322"/>
              <a:gd name="connsiteX6" fmla="*/ 1977373 w 2528336"/>
              <a:gd name="connsiteY6" fmla="*/ 1395483 h 4134322"/>
              <a:gd name="connsiteX7" fmla="*/ 2223839 w 2528336"/>
              <a:gd name="connsiteY7" fmla="*/ 1090505 h 4134322"/>
              <a:gd name="connsiteX8" fmla="*/ 2365086 w 2528336"/>
              <a:gd name="connsiteY8" fmla="*/ 896924 h 4134322"/>
              <a:gd name="connsiteX9" fmla="*/ 2528336 w 2528336"/>
              <a:gd name="connsiteY9" fmla="*/ 0 h 4134322"/>
              <a:gd name="connsiteX10" fmla="*/ 2493566 w 2528336"/>
              <a:gd name="connsiteY10" fmla="*/ 3806566 h 4134322"/>
              <a:gd name="connsiteX11" fmla="*/ 2504095 w 2528336"/>
              <a:gd name="connsiteY11" fmla="*/ 3390196 h 4134322"/>
              <a:gd name="connsiteX12" fmla="*/ 2308000 w 2528336"/>
              <a:gd name="connsiteY12" fmla="*/ 3419693 h 4134322"/>
              <a:gd name="connsiteX13" fmla="*/ 2017288 w 2528336"/>
              <a:gd name="connsiteY13" fmla="*/ 3498173 h 4134322"/>
              <a:gd name="connsiteX14" fmla="*/ 1648653 w 2528336"/>
              <a:gd name="connsiteY14" fmla="*/ 3664880 h 4134322"/>
              <a:gd name="connsiteX15" fmla="*/ 1258884 w 2528336"/>
              <a:gd name="connsiteY15" fmla="*/ 3875833 h 4134322"/>
              <a:gd name="connsiteX16" fmla="*/ 826999 w 2528336"/>
              <a:gd name="connsiteY16" fmla="*/ 4057288 h 4134322"/>
              <a:gd name="connsiteX17" fmla="*/ 544009 w 2528336"/>
              <a:gd name="connsiteY17" fmla="*/ 4086587 h 4134322"/>
              <a:gd name="connsiteX18" fmla="*/ 104328 w 2528336"/>
              <a:gd name="connsiteY18" fmla="*/ 4131030 h 4134322"/>
              <a:gd name="connsiteX19" fmla="*/ 0 w 2528336"/>
              <a:gd name="connsiteY19" fmla="*/ 4131030 h 4134322"/>
              <a:gd name="connsiteX0" fmla="*/ 1089 w 2556742"/>
              <a:gd name="connsiteY0" fmla="*/ 4131030 h 4134322"/>
              <a:gd name="connsiteX1" fmla="*/ 281308 w 2556742"/>
              <a:gd name="connsiteY1" fmla="*/ 4086785 h 4134322"/>
              <a:gd name="connsiteX2" fmla="*/ 801721 w 2556742"/>
              <a:gd name="connsiteY2" fmla="*/ 3826054 h 4134322"/>
              <a:gd name="connsiteX3" fmla="*/ 1128276 w 2556742"/>
              <a:gd name="connsiteY3" fmla="*/ 3609303 h 4134322"/>
              <a:gd name="connsiteX4" fmla="*/ 1431682 w 2556742"/>
              <a:gd name="connsiteY4" fmla="*/ 3010153 h 4134322"/>
              <a:gd name="connsiteX5" fmla="*/ 1720341 w 2556742"/>
              <a:gd name="connsiteY5" fmla="*/ 2077853 h 4134322"/>
              <a:gd name="connsiteX6" fmla="*/ 1977373 w 2556742"/>
              <a:gd name="connsiteY6" fmla="*/ 1395483 h 4134322"/>
              <a:gd name="connsiteX7" fmla="*/ 2223839 w 2556742"/>
              <a:gd name="connsiteY7" fmla="*/ 1090505 h 4134322"/>
              <a:gd name="connsiteX8" fmla="*/ 2365086 w 2556742"/>
              <a:gd name="connsiteY8" fmla="*/ 896924 h 4134322"/>
              <a:gd name="connsiteX9" fmla="*/ 2528336 w 2556742"/>
              <a:gd name="connsiteY9" fmla="*/ 0 h 4134322"/>
              <a:gd name="connsiteX10" fmla="*/ 2493566 w 2556742"/>
              <a:gd name="connsiteY10" fmla="*/ 3806566 h 4134322"/>
              <a:gd name="connsiteX11" fmla="*/ 2556742 w 2556742"/>
              <a:gd name="connsiteY11" fmla="*/ 3414689 h 4134322"/>
              <a:gd name="connsiteX12" fmla="*/ 2308000 w 2556742"/>
              <a:gd name="connsiteY12" fmla="*/ 3419693 h 4134322"/>
              <a:gd name="connsiteX13" fmla="*/ 2017288 w 2556742"/>
              <a:gd name="connsiteY13" fmla="*/ 3498173 h 4134322"/>
              <a:gd name="connsiteX14" fmla="*/ 1648653 w 2556742"/>
              <a:gd name="connsiteY14" fmla="*/ 3664880 h 4134322"/>
              <a:gd name="connsiteX15" fmla="*/ 1258884 w 2556742"/>
              <a:gd name="connsiteY15" fmla="*/ 3875833 h 4134322"/>
              <a:gd name="connsiteX16" fmla="*/ 826999 w 2556742"/>
              <a:gd name="connsiteY16" fmla="*/ 4057288 h 4134322"/>
              <a:gd name="connsiteX17" fmla="*/ 544009 w 2556742"/>
              <a:gd name="connsiteY17" fmla="*/ 4086587 h 4134322"/>
              <a:gd name="connsiteX18" fmla="*/ 104328 w 2556742"/>
              <a:gd name="connsiteY18" fmla="*/ 4131030 h 4134322"/>
              <a:gd name="connsiteX19" fmla="*/ 0 w 2556742"/>
              <a:gd name="connsiteY19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801721 w 2528336"/>
              <a:gd name="connsiteY2" fmla="*/ 3826054 h 4134322"/>
              <a:gd name="connsiteX3" fmla="*/ 1128276 w 2528336"/>
              <a:gd name="connsiteY3" fmla="*/ 3609303 h 4134322"/>
              <a:gd name="connsiteX4" fmla="*/ 1431682 w 2528336"/>
              <a:gd name="connsiteY4" fmla="*/ 3010153 h 4134322"/>
              <a:gd name="connsiteX5" fmla="*/ 1720341 w 2528336"/>
              <a:gd name="connsiteY5" fmla="*/ 2077853 h 4134322"/>
              <a:gd name="connsiteX6" fmla="*/ 1977373 w 2528336"/>
              <a:gd name="connsiteY6" fmla="*/ 1395483 h 4134322"/>
              <a:gd name="connsiteX7" fmla="*/ 2223839 w 2528336"/>
              <a:gd name="connsiteY7" fmla="*/ 1090505 h 4134322"/>
              <a:gd name="connsiteX8" fmla="*/ 2365086 w 2528336"/>
              <a:gd name="connsiteY8" fmla="*/ 896924 h 4134322"/>
              <a:gd name="connsiteX9" fmla="*/ 2528336 w 2528336"/>
              <a:gd name="connsiteY9" fmla="*/ 0 h 4134322"/>
              <a:gd name="connsiteX10" fmla="*/ 2493566 w 2528336"/>
              <a:gd name="connsiteY10" fmla="*/ 3806566 h 4134322"/>
              <a:gd name="connsiteX11" fmla="*/ 2308000 w 2528336"/>
              <a:gd name="connsiteY11" fmla="*/ 3419693 h 4134322"/>
              <a:gd name="connsiteX12" fmla="*/ 2017288 w 2528336"/>
              <a:gd name="connsiteY12" fmla="*/ 3498173 h 4134322"/>
              <a:gd name="connsiteX13" fmla="*/ 1648653 w 2528336"/>
              <a:gd name="connsiteY13" fmla="*/ 3664880 h 4134322"/>
              <a:gd name="connsiteX14" fmla="*/ 1258884 w 2528336"/>
              <a:gd name="connsiteY14" fmla="*/ 3875833 h 4134322"/>
              <a:gd name="connsiteX15" fmla="*/ 826999 w 2528336"/>
              <a:gd name="connsiteY15" fmla="*/ 4057288 h 4134322"/>
              <a:gd name="connsiteX16" fmla="*/ 544009 w 2528336"/>
              <a:gd name="connsiteY16" fmla="*/ 4086587 h 4134322"/>
              <a:gd name="connsiteX17" fmla="*/ 104328 w 2528336"/>
              <a:gd name="connsiteY17" fmla="*/ 4131030 h 4134322"/>
              <a:gd name="connsiteX18" fmla="*/ 0 w 2528336"/>
              <a:gd name="connsiteY18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801721 w 2528336"/>
              <a:gd name="connsiteY2" fmla="*/ 3826054 h 4134322"/>
              <a:gd name="connsiteX3" fmla="*/ 1128276 w 2528336"/>
              <a:gd name="connsiteY3" fmla="*/ 3609303 h 4134322"/>
              <a:gd name="connsiteX4" fmla="*/ 1431682 w 2528336"/>
              <a:gd name="connsiteY4" fmla="*/ 3010153 h 4134322"/>
              <a:gd name="connsiteX5" fmla="*/ 1720341 w 2528336"/>
              <a:gd name="connsiteY5" fmla="*/ 2077853 h 4134322"/>
              <a:gd name="connsiteX6" fmla="*/ 1977373 w 2528336"/>
              <a:gd name="connsiteY6" fmla="*/ 1395483 h 4134322"/>
              <a:gd name="connsiteX7" fmla="*/ 2223839 w 2528336"/>
              <a:gd name="connsiteY7" fmla="*/ 1090505 h 4134322"/>
              <a:gd name="connsiteX8" fmla="*/ 2365086 w 2528336"/>
              <a:gd name="connsiteY8" fmla="*/ 896924 h 4134322"/>
              <a:gd name="connsiteX9" fmla="*/ 2528336 w 2528336"/>
              <a:gd name="connsiteY9" fmla="*/ 0 h 4134322"/>
              <a:gd name="connsiteX10" fmla="*/ 2504095 w 2528336"/>
              <a:gd name="connsiteY10" fmla="*/ 3414689 h 4134322"/>
              <a:gd name="connsiteX11" fmla="*/ 2308000 w 2528336"/>
              <a:gd name="connsiteY11" fmla="*/ 3419693 h 4134322"/>
              <a:gd name="connsiteX12" fmla="*/ 2017288 w 2528336"/>
              <a:gd name="connsiteY12" fmla="*/ 3498173 h 4134322"/>
              <a:gd name="connsiteX13" fmla="*/ 1648653 w 2528336"/>
              <a:gd name="connsiteY13" fmla="*/ 3664880 h 4134322"/>
              <a:gd name="connsiteX14" fmla="*/ 1258884 w 2528336"/>
              <a:gd name="connsiteY14" fmla="*/ 3875833 h 4134322"/>
              <a:gd name="connsiteX15" fmla="*/ 826999 w 2528336"/>
              <a:gd name="connsiteY15" fmla="*/ 4057288 h 4134322"/>
              <a:gd name="connsiteX16" fmla="*/ 544009 w 2528336"/>
              <a:gd name="connsiteY16" fmla="*/ 4086587 h 4134322"/>
              <a:gd name="connsiteX17" fmla="*/ 104328 w 2528336"/>
              <a:gd name="connsiteY17" fmla="*/ 4131030 h 4134322"/>
              <a:gd name="connsiteX18" fmla="*/ 0 w 2528336"/>
              <a:gd name="connsiteY18" fmla="*/ 4131030 h 4134322"/>
              <a:gd name="connsiteX0" fmla="*/ 1089 w 2528336"/>
              <a:gd name="connsiteY0" fmla="*/ 4131030 h 4134322"/>
              <a:gd name="connsiteX1" fmla="*/ 281308 w 2528336"/>
              <a:gd name="connsiteY1" fmla="*/ 4086785 h 4134322"/>
              <a:gd name="connsiteX2" fmla="*/ 801721 w 2528336"/>
              <a:gd name="connsiteY2" fmla="*/ 3826054 h 4134322"/>
              <a:gd name="connsiteX3" fmla="*/ 1128276 w 2528336"/>
              <a:gd name="connsiteY3" fmla="*/ 3609303 h 4134322"/>
              <a:gd name="connsiteX4" fmla="*/ 1431682 w 2528336"/>
              <a:gd name="connsiteY4" fmla="*/ 3010153 h 4134322"/>
              <a:gd name="connsiteX5" fmla="*/ 1720341 w 2528336"/>
              <a:gd name="connsiteY5" fmla="*/ 2077853 h 4134322"/>
              <a:gd name="connsiteX6" fmla="*/ 1977373 w 2528336"/>
              <a:gd name="connsiteY6" fmla="*/ 1395483 h 4134322"/>
              <a:gd name="connsiteX7" fmla="*/ 2223839 w 2528336"/>
              <a:gd name="connsiteY7" fmla="*/ 1090505 h 4134322"/>
              <a:gd name="connsiteX8" fmla="*/ 2365086 w 2528336"/>
              <a:gd name="connsiteY8" fmla="*/ 896924 h 4134322"/>
              <a:gd name="connsiteX9" fmla="*/ 2528336 w 2528336"/>
              <a:gd name="connsiteY9" fmla="*/ 0 h 4134322"/>
              <a:gd name="connsiteX10" fmla="*/ 2504095 w 2528336"/>
              <a:gd name="connsiteY10" fmla="*/ 3414689 h 4134322"/>
              <a:gd name="connsiteX11" fmla="*/ 2308000 w 2528336"/>
              <a:gd name="connsiteY11" fmla="*/ 3419693 h 4134322"/>
              <a:gd name="connsiteX12" fmla="*/ 2017288 w 2528336"/>
              <a:gd name="connsiteY12" fmla="*/ 3498173 h 4134322"/>
              <a:gd name="connsiteX13" fmla="*/ 1648653 w 2528336"/>
              <a:gd name="connsiteY13" fmla="*/ 3664880 h 4134322"/>
              <a:gd name="connsiteX14" fmla="*/ 1258884 w 2528336"/>
              <a:gd name="connsiteY14" fmla="*/ 3875833 h 4134322"/>
              <a:gd name="connsiteX15" fmla="*/ 826999 w 2528336"/>
              <a:gd name="connsiteY15" fmla="*/ 4057288 h 4134322"/>
              <a:gd name="connsiteX16" fmla="*/ 544009 w 2528336"/>
              <a:gd name="connsiteY16" fmla="*/ 4086587 h 4134322"/>
              <a:gd name="connsiteX17" fmla="*/ 104328 w 2528336"/>
              <a:gd name="connsiteY17" fmla="*/ 4131030 h 4134322"/>
              <a:gd name="connsiteX18" fmla="*/ 0 w 2528336"/>
              <a:gd name="connsiteY18" fmla="*/ 4131030 h 4134322"/>
              <a:gd name="connsiteX0" fmla="*/ 1089 w 2517807"/>
              <a:gd name="connsiteY0" fmla="*/ 4057552 h 4060844"/>
              <a:gd name="connsiteX1" fmla="*/ 281308 w 2517807"/>
              <a:gd name="connsiteY1" fmla="*/ 4013307 h 4060844"/>
              <a:gd name="connsiteX2" fmla="*/ 801721 w 2517807"/>
              <a:gd name="connsiteY2" fmla="*/ 3752576 h 4060844"/>
              <a:gd name="connsiteX3" fmla="*/ 1128276 w 2517807"/>
              <a:gd name="connsiteY3" fmla="*/ 3535825 h 4060844"/>
              <a:gd name="connsiteX4" fmla="*/ 1431682 w 2517807"/>
              <a:gd name="connsiteY4" fmla="*/ 2936675 h 4060844"/>
              <a:gd name="connsiteX5" fmla="*/ 1720341 w 2517807"/>
              <a:gd name="connsiteY5" fmla="*/ 2004375 h 4060844"/>
              <a:gd name="connsiteX6" fmla="*/ 1977373 w 2517807"/>
              <a:gd name="connsiteY6" fmla="*/ 1322005 h 4060844"/>
              <a:gd name="connsiteX7" fmla="*/ 2223839 w 2517807"/>
              <a:gd name="connsiteY7" fmla="*/ 1017027 h 4060844"/>
              <a:gd name="connsiteX8" fmla="*/ 2365086 w 2517807"/>
              <a:gd name="connsiteY8" fmla="*/ 823446 h 4060844"/>
              <a:gd name="connsiteX9" fmla="*/ 2517807 w 2517807"/>
              <a:gd name="connsiteY9" fmla="*/ 0 h 4060844"/>
              <a:gd name="connsiteX10" fmla="*/ 2504095 w 2517807"/>
              <a:gd name="connsiteY10" fmla="*/ 3341211 h 4060844"/>
              <a:gd name="connsiteX11" fmla="*/ 2308000 w 2517807"/>
              <a:gd name="connsiteY11" fmla="*/ 3346215 h 4060844"/>
              <a:gd name="connsiteX12" fmla="*/ 2017288 w 2517807"/>
              <a:gd name="connsiteY12" fmla="*/ 3424695 h 4060844"/>
              <a:gd name="connsiteX13" fmla="*/ 1648653 w 2517807"/>
              <a:gd name="connsiteY13" fmla="*/ 3591402 h 4060844"/>
              <a:gd name="connsiteX14" fmla="*/ 1258884 w 2517807"/>
              <a:gd name="connsiteY14" fmla="*/ 3802355 h 4060844"/>
              <a:gd name="connsiteX15" fmla="*/ 826999 w 2517807"/>
              <a:gd name="connsiteY15" fmla="*/ 3983810 h 4060844"/>
              <a:gd name="connsiteX16" fmla="*/ 544009 w 2517807"/>
              <a:gd name="connsiteY16" fmla="*/ 4013109 h 4060844"/>
              <a:gd name="connsiteX17" fmla="*/ 104328 w 2517807"/>
              <a:gd name="connsiteY17" fmla="*/ 4057552 h 4060844"/>
              <a:gd name="connsiteX18" fmla="*/ 0 w 2517807"/>
              <a:gd name="connsiteY18" fmla="*/ 4057552 h 4060844"/>
              <a:gd name="connsiteX0" fmla="*/ 1089 w 2526716"/>
              <a:gd name="connsiteY0" fmla="*/ 4047190 h 4050482"/>
              <a:gd name="connsiteX1" fmla="*/ 281308 w 2526716"/>
              <a:gd name="connsiteY1" fmla="*/ 4002945 h 4050482"/>
              <a:gd name="connsiteX2" fmla="*/ 801721 w 2526716"/>
              <a:gd name="connsiteY2" fmla="*/ 3742214 h 4050482"/>
              <a:gd name="connsiteX3" fmla="*/ 1128276 w 2526716"/>
              <a:gd name="connsiteY3" fmla="*/ 3525463 h 4050482"/>
              <a:gd name="connsiteX4" fmla="*/ 1431682 w 2526716"/>
              <a:gd name="connsiteY4" fmla="*/ 2926313 h 4050482"/>
              <a:gd name="connsiteX5" fmla="*/ 1720341 w 2526716"/>
              <a:gd name="connsiteY5" fmla="*/ 1994013 h 4050482"/>
              <a:gd name="connsiteX6" fmla="*/ 1977373 w 2526716"/>
              <a:gd name="connsiteY6" fmla="*/ 1311643 h 4050482"/>
              <a:gd name="connsiteX7" fmla="*/ 2223839 w 2526716"/>
              <a:gd name="connsiteY7" fmla="*/ 1006665 h 4050482"/>
              <a:gd name="connsiteX8" fmla="*/ 2365086 w 2526716"/>
              <a:gd name="connsiteY8" fmla="*/ 813084 h 4050482"/>
              <a:gd name="connsiteX9" fmla="*/ 2526716 w 2526716"/>
              <a:gd name="connsiteY9" fmla="*/ 0 h 4050482"/>
              <a:gd name="connsiteX10" fmla="*/ 2504095 w 2526716"/>
              <a:gd name="connsiteY10" fmla="*/ 3330849 h 4050482"/>
              <a:gd name="connsiteX11" fmla="*/ 2308000 w 2526716"/>
              <a:gd name="connsiteY11" fmla="*/ 3335853 h 4050482"/>
              <a:gd name="connsiteX12" fmla="*/ 2017288 w 2526716"/>
              <a:gd name="connsiteY12" fmla="*/ 3414333 h 4050482"/>
              <a:gd name="connsiteX13" fmla="*/ 1648653 w 2526716"/>
              <a:gd name="connsiteY13" fmla="*/ 3581040 h 4050482"/>
              <a:gd name="connsiteX14" fmla="*/ 1258884 w 2526716"/>
              <a:gd name="connsiteY14" fmla="*/ 3791993 h 4050482"/>
              <a:gd name="connsiteX15" fmla="*/ 826999 w 2526716"/>
              <a:gd name="connsiteY15" fmla="*/ 3973448 h 4050482"/>
              <a:gd name="connsiteX16" fmla="*/ 544009 w 2526716"/>
              <a:gd name="connsiteY16" fmla="*/ 4002747 h 4050482"/>
              <a:gd name="connsiteX17" fmla="*/ 104328 w 2526716"/>
              <a:gd name="connsiteY17" fmla="*/ 4047190 h 4050482"/>
              <a:gd name="connsiteX18" fmla="*/ 0 w 2526716"/>
              <a:gd name="connsiteY18" fmla="*/ 4047190 h 4050482"/>
              <a:gd name="connsiteX0" fmla="*/ 1089 w 2526716"/>
              <a:gd name="connsiteY0" fmla="*/ 4047190 h 4050482"/>
              <a:gd name="connsiteX1" fmla="*/ 281308 w 2526716"/>
              <a:gd name="connsiteY1" fmla="*/ 4002945 h 4050482"/>
              <a:gd name="connsiteX2" fmla="*/ 801721 w 2526716"/>
              <a:gd name="connsiteY2" fmla="*/ 3742214 h 4050482"/>
              <a:gd name="connsiteX3" fmla="*/ 1128276 w 2526716"/>
              <a:gd name="connsiteY3" fmla="*/ 3525463 h 4050482"/>
              <a:gd name="connsiteX4" fmla="*/ 1431682 w 2526716"/>
              <a:gd name="connsiteY4" fmla="*/ 2926313 h 4050482"/>
              <a:gd name="connsiteX5" fmla="*/ 1720341 w 2526716"/>
              <a:gd name="connsiteY5" fmla="*/ 1994013 h 4050482"/>
              <a:gd name="connsiteX6" fmla="*/ 1977373 w 2526716"/>
              <a:gd name="connsiteY6" fmla="*/ 1311643 h 4050482"/>
              <a:gd name="connsiteX7" fmla="*/ 2223839 w 2526716"/>
              <a:gd name="connsiteY7" fmla="*/ 1099924 h 4050482"/>
              <a:gd name="connsiteX8" fmla="*/ 2365086 w 2526716"/>
              <a:gd name="connsiteY8" fmla="*/ 813084 h 4050482"/>
              <a:gd name="connsiteX9" fmla="*/ 2526716 w 2526716"/>
              <a:gd name="connsiteY9" fmla="*/ 0 h 4050482"/>
              <a:gd name="connsiteX10" fmla="*/ 2504095 w 2526716"/>
              <a:gd name="connsiteY10" fmla="*/ 3330849 h 4050482"/>
              <a:gd name="connsiteX11" fmla="*/ 2308000 w 2526716"/>
              <a:gd name="connsiteY11" fmla="*/ 3335853 h 4050482"/>
              <a:gd name="connsiteX12" fmla="*/ 2017288 w 2526716"/>
              <a:gd name="connsiteY12" fmla="*/ 3414333 h 4050482"/>
              <a:gd name="connsiteX13" fmla="*/ 1648653 w 2526716"/>
              <a:gd name="connsiteY13" fmla="*/ 3581040 h 4050482"/>
              <a:gd name="connsiteX14" fmla="*/ 1258884 w 2526716"/>
              <a:gd name="connsiteY14" fmla="*/ 3791993 h 4050482"/>
              <a:gd name="connsiteX15" fmla="*/ 826999 w 2526716"/>
              <a:gd name="connsiteY15" fmla="*/ 3973448 h 4050482"/>
              <a:gd name="connsiteX16" fmla="*/ 544009 w 2526716"/>
              <a:gd name="connsiteY16" fmla="*/ 4002747 h 4050482"/>
              <a:gd name="connsiteX17" fmla="*/ 104328 w 2526716"/>
              <a:gd name="connsiteY17" fmla="*/ 4047190 h 4050482"/>
              <a:gd name="connsiteX18" fmla="*/ 0 w 2526716"/>
              <a:gd name="connsiteY18" fmla="*/ 4047190 h 4050482"/>
              <a:gd name="connsiteX0" fmla="*/ 1089 w 2526716"/>
              <a:gd name="connsiteY0" fmla="*/ 4047190 h 4050482"/>
              <a:gd name="connsiteX1" fmla="*/ 281308 w 2526716"/>
              <a:gd name="connsiteY1" fmla="*/ 4002945 h 4050482"/>
              <a:gd name="connsiteX2" fmla="*/ 801721 w 2526716"/>
              <a:gd name="connsiteY2" fmla="*/ 3742214 h 4050482"/>
              <a:gd name="connsiteX3" fmla="*/ 1128276 w 2526716"/>
              <a:gd name="connsiteY3" fmla="*/ 3525463 h 4050482"/>
              <a:gd name="connsiteX4" fmla="*/ 1431682 w 2526716"/>
              <a:gd name="connsiteY4" fmla="*/ 2926313 h 4050482"/>
              <a:gd name="connsiteX5" fmla="*/ 1720341 w 2526716"/>
              <a:gd name="connsiteY5" fmla="*/ 1994013 h 4050482"/>
              <a:gd name="connsiteX6" fmla="*/ 1977373 w 2526716"/>
              <a:gd name="connsiteY6" fmla="*/ 1311643 h 4050482"/>
              <a:gd name="connsiteX7" fmla="*/ 2223839 w 2526716"/>
              <a:gd name="connsiteY7" fmla="*/ 1099924 h 4050482"/>
              <a:gd name="connsiteX8" fmla="*/ 2427452 w 2526716"/>
              <a:gd name="connsiteY8" fmla="*/ 554031 h 4050482"/>
              <a:gd name="connsiteX9" fmla="*/ 2526716 w 2526716"/>
              <a:gd name="connsiteY9" fmla="*/ 0 h 4050482"/>
              <a:gd name="connsiteX10" fmla="*/ 2504095 w 2526716"/>
              <a:gd name="connsiteY10" fmla="*/ 3330849 h 4050482"/>
              <a:gd name="connsiteX11" fmla="*/ 2308000 w 2526716"/>
              <a:gd name="connsiteY11" fmla="*/ 3335853 h 4050482"/>
              <a:gd name="connsiteX12" fmla="*/ 2017288 w 2526716"/>
              <a:gd name="connsiteY12" fmla="*/ 3414333 h 4050482"/>
              <a:gd name="connsiteX13" fmla="*/ 1648653 w 2526716"/>
              <a:gd name="connsiteY13" fmla="*/ 3581040 h 4050482"/>
              <a:gd name="connsiteX14" fmla="*/ 1258884 w 2526716"/>
              <a:gd name="connsiteY14" fmla="*/ 3791993 h 4050482"/>
              <a:gd name="connsiteX15" fmla="*/ 826999 w 2526716"/>
              <a:gd name="connsiteY15" fmla="*/ 3973448 h 4050482"/>
              <a:gd name="connsiteX16" fmla="*/ 544009 w 2526716"/>
              <a:gd name="connsiteY16" fmla="*/ 4002747 h 4050482"/>
              <a:gd name="connsiteX17" fmla="*/ 104328 w 2526716"/>
              <a:gd name="connsiteY17" fmla="*/ 4047190 h 4050482"/>
              <a:gd name="connsiteX18" fmla="*/ 0 w 2526716"/>
              <a:gd name="connsiteY18" fmla="*/ 4047190 h 4050482"/>
              <a:gd name="connsiteX0" fmla="*/ 1089 w 2526716"/>
              <a:gd name="connsiteY0" fmla="*/ 4047190 h 4050482"/>
              <a:gd name="connsiteX1" fmla="*/ 281308 w 2526716"/>
              <a:gd name="connsiteY1" fmla="*/ 4002945 h 4050482"/>
              <a:gd name="connsiteX2" fmla="*/ 801721 w 2526716"/>
              <a:gd name="connsiteY2" fmla="*/ 3742214 h 4050482"/>
              <a:gd name="connsiteX3" fmla="*/ 1128276 w 2526716"/>
              <a:gd name="connsiteY3" fmla="*/ 3525463 h 4050482"/>
              <a:gd name="connsiteX4" fmla="*/ 1431682 w 2526716"/>
              <a:gd name="connsiteY4" fmla="*/ 2926313 h 4050482"/>
              <a:gd name="connsiteX5" fmla="*/ 1720341 w 2526716"/>
              <a:gd name="connsiteY5" fmla="*/ 1994013 h 4050482"/>
              <a:gd name="connsiteX6" fmla="*/ 1981828 w 2526716"/>
              <a:gd name="connsiteY6" fmla="*/ 1342729 h 4050482"/>
              <a:gd name="connsiteX7" fmla="*/ 2223839 w 2526716"/>
              <a:gd name="connsiteY7" fmla="*/ 1099924 h 4050482"/>
              <a:gd name="connsiteX8" fmla="*/ 2427452 w 2526716"/>
              <a:gd name="connsiteY8" fmla="*/ 554031 h 4050482"/>
              <a:gd name="connsiteX9" fmla="*/ 2526716 w 2526716"/>
              <a:gd name="connsiteY9" fmla="*/ 0 h 4050482"/>
              <a:gd name="connsiteX10" fmla="*/ 2504095 w 2526716"/>
              <a:gd name="connsiteY10" fmla="*/ 3330849 h 4050482"/>
              <a:gd name="connsiteX11" fmla="*/ 2308000 w 2526716"/>
              <a:gd name="connsiteY11" fmla="*/ 3335853 h 4050482"/>
              <a:gd name="connsiteX12" fmla="*/ 2017288 w 2526716"/>
              <a:gd name="connsiteY12" fmla="*/ 3414333 h 4050482"/>
              <a:gd name="connsiteX13" fmla="*/ 1648653 w 2526716"/>
              <a:gd name="connsiteY13" fmla="*/ 3581040 h 4050482"/>
              <a:gd name="connsiteX14" fmla="*/ 1258884 w 2526716"/>
              <a:gd name="connsiteY14" fmla="*/ 3791993 h 4050482"/>
              <a:gd name="connsiteX15" fmla="*/ 826999 w 2526716"/>
              <a:gd name="connsiteY15" fmla="*/ 3973448 h 4050482"/>
              <a:gd name="connsiteX16" fmla="*/ 544009 w 2526716"/>
              <a:gd name="connsiteY16" fmla="*/ 4002747 h 4050482"/>
              <a:gd name="connsiteX17" fmla="*/ 104328 w 2526716"/>
              <a:gd name="connsiteY17" fmla="*/ 4047190 h 4050482"/>
              <a:gd name="connsiteX18" fmla="*/ 0 w 2526716"/>
              <a:gd name="connsiteY18" fmla="*/ 4047190 h 4050482"/>
              <a:gd name="connsiteX0" fmla="*/ 1089 w 2526716"/>
              <a:gd name="connsiteY0" fmla="*/ 4047190 h 4050482"/>
              <a:gd name="connsiteX1" fmla="*/ 281308 w 2526716"/>
              <a:gd name="connsiteY1" fmla="*/ 4002945 h 4050482"/>
              <a:gd name="connsiteX2" fmla="*/ 801721 w 2526716"/>
              <a:gd name="connsiteY2" fmla="*/ 3742214 h 4050482"/>
              <a:gd name="connsiteX3" fmla="*/ 1128276 w 2526716"/>
              <a:gd name="connsiteY3" fmla="*/ 3525463 h 4050482"/>
              <a:gd name="connsiteX4" fmla="*/ 1431682 w 2526716"/>
              <a:gd name="connsiteY4" fmla="*/ 2926313 h 4050482"/>
              <a:gd name="connsiteX5" fmla="*/ 1729251 w 2526716"/>
              <a:gd name="connsiteY5" fmla="*/ 2014737 h 4050482"/>
              <a:gd name="connsiteX6" fmla="*/ 1981828 w 2526716"/>
              <a:gd name="connsiteY6" fmla="*/ 1342729 h 4050482"/>
              <a:gd name="connsiteX7" fmla="*/ 2223839 w 2526716"/>
              <a:gd name="connsiteY7" fmla="*/ 1099924 h 4050482"/>
              <a:gd name="connsiteX8" fmla="*/ 2427452 w 2526716"/>
              <a:gd name="connsiteY8" fmla="*/ 554031 h 4050482"/>
              <a:gd name="connsiteX9" fmla="*/ 2526716 w 2526716"/>
              <a:gd name="connsiteY9" fmla="*/ 0 h 4050482"/>
              <a:gd name="connsiteX10" fmla="*/ 2504095 w 2526716"/>
              <a:gd name="connsiteY10" fmla="*/ 3330849 h 4050482"/>
              <a:gd name="connsiteX11" fmla="*/ 2308000 w 2526716"/>
              <a:gd name="connsiteY11" fmla="*/ 3335853 h 4050482"/>
              <a:gd name="connsiteX12" fmla="*/ 2017288 w 2526716"/>
              <a:gd name="connsiteY12" fmla="*/ 3414333 h 4050482"/>
              <a:gd name="connsiteX13" fmla="*/ 1648653 w 2526716"/>
              <a:gd name="connsiteY13" fmla="*/ 3581040 h 4050482"/>
              <a:gd name="connsiteX14" fmla="*/ 1258884 w 2526716"/>
              <a:gd name="connsiteY14" fmla="*/ 3791993 h 4050482"/>
              <a:gd name="connsiteX15" fmla="*/ 826999 w 2526716"/>
              <a:gd name="connsiteY15" fmla="*/ 3973448 h 4050482"/>
              <a:gd name="connsiteX16" fmla="*/ 544009 w 2526716"/>
              <a:gd name="connsiteY16" fmla="*/ 4002747 h 4050482"/>
              <a:gd name="connsiteX17" fmla="*/ 104328 w 2526716"/>
              <a:gd name="connsiteY17" fmla="*/ 4047190 h 4050482"/>
              <a:gd name="connsiteX18" fmla="*/ 0 w 2526716"/>
              <a:gd name="connsiteY18" fmla="*/ 4047190 h 4050482"/>
              <a:gd name="connsiteX0" fmla="*/ 1089 w 2526716"/>
              <a:gd name="connsiteY0" fmla="*/ 4047190 h 4050482"/>
              <a:gd name="connsiteX1" fmla="*/ 281308 w 2526716"/>
              <a:gd name="connsiteY1" fmla="*/ 4002945 h 4050482"/>
              <a:gd name="connsiteX2" fmla="*/ 801721 w 2526716"/>
              <a:gd name="connsiteY2" fmla="*/ 3742214 h 4050482"/>
              <a:gd name="connsiteX3" fmla="*/ 1128276 w 2526716"/>
              <a:gd name="connsiteY3" fmla="*/ 3525463 h 4050482"/>
              <a:gd name="connsiteX4" fmla="*/ 1422772 w 2526716"/>
              <a:gd name="connsiteY4" fmla="*/ 2905589 h 4050482"/>
              <a:gd name="connsiteX5" fmla="*/ 1729251 w 2526716"/>
              <a:gd name="connsiteY5" fmla="*/ 2014737 h 4050482"/>
              <a:gd name="connsiteX6" fmla="*/ 1981828 w 2526716"/>
              <a:gd name="connsiteY6" fmla="*/ 1342729 h 4050482"/>
              <a:gd name="connsiteX7" fmla="*/ 2223839 w 2526716"/>
              <a:gd name="connsiteY7" fmla="*/ 1099924 h 4050482"/>
              <a:gd name="connsiteX8" fmla="*/ 2427452 w 2526716"/>
              <a:gd name="connsiteY8" fmla="*/ 554031 h 4050482"/>
              <a:gd name="connsiteX9" fmla="*/ 2526716 w 2526716"/>
              <a:gd name="connsiteY9" fmla="*/ 0 h 4050482"/>
              <a:gd name="connsiteX10" fmla="*/ 2504095 w 2526716"/>
              <a:gd name="connsiteY10" fmla="*/ 3330849 h 4050482"/>
              <a:gd name="connsiteX11" fmla="*/ 2308000 w 2526716"/>
              <a:gd name="connsiteY11" fmla="*/ 3335853 h 4050482"/>
              <a:gd name="connsiteX12" fmla="*/ 2017288 w 2526716"/>
              <a:gd name="connsiteY12" fmla="*/ 3414333 h 4050482"/>
              <a:gd name="connsiteX13" fmla="*/ 1648653 w 2526716"/>
              <a:gd name="connsiteY13" fmla="*/ 3581040 h 4050482"/>
              <a:gd name="connsiteX14" fmla="*/ 1258884 w 2526716"/>
              <a:gd name="connsiteY14" fmla="*/ 3791993 h 4050482"/>
              <a:gd name="connsiteX15" fmla="*/ 826999 w 2526716"/>
              <a:gd name="connsiteY15" fmla="*/ 3973448 h 4050482"/>
              <a:gd name="connsiteX16" fmla="*/ 544009 w 2526716"/>
              <a:gd name="connsiteY16" fmla="*/ 4002747 h 4050482"/>
              <a:gd name="connsiteX17" fmla="*/ 104328 w 2526716"/>
              <a:gd name="connsiteY17" fmla="*/ 4047190 h 4050482"/>
              <a:gd name="connsiteX18" fmla="*/ 0 w 2526716"/>
              <a:gd name="connsiteY18" fmla="*/ 4047190 h 4050482"/>
              <a:gd name="connsiteX0" fmla="*/ 1089 w 2526716"/>
              <a:gd name="connsiteY0" fmla="*/ 4047190 h 4050482"/>
              <a:gd name="connsiteX1" fmla="*/ 281308 w 2526716"/>
              <a:gd name="connsiteY1" fmla="*/ 4002945 h 4050482"/>
              <a:gd name="connsiteX2" fmla="*/ 801721 w 2526716"/>
              <a:gd name="connsiteY2" fmla="*/ 3742214 h 4050482"/>
              <a:gd name="connsiteX3" fmla="*/ 1110458 w 2526716"/>
              <a:gd name="connsiteY3" fmla="*/ 3504739 h 4050482"/>
              <a:gd name="connsiteX4" fmla="*/ 1422772 w 2526716"/>
              <a:gd name="connsiteY4" fmla="*/ 2905589 h 4050482"/>
              <a:gd name="connsiteX5" fmla="*/ 1729251 w 2526716"/>
              <a:gd name="connsiteY5" fmla="*/ 2014737 h 4050482"/>
              <a:gd name="connsiteX6" fmla="*/ 1981828 w 2526716"/>
              <a:gd name="connsiteY6" fmla="*/ 1342729 h 4050482"/>
              <a:gd name="connsiteX7" fmla="*/ 2223839 w 2526716"/>
              <a:gd name="connsiteY7" fmla="*/ 1099924 h 4050482"/>
              <a:gd name="connsiteX8" fmla="*/ 2427452 w 2526716"/>
              <a:gd name="connsiteY8" fmla="*/ 554031 h 4050482"/>
              <a:gd name="connsiteX9" fmla="*/ 2526716 w 2526716"/>
              <a:gd name="connsiteY9" fmla="*/ 0 h 4050482"/>
              <a:gd name="connsiteX10" fmla="*/ 2504095 w 2526716"/>
              <a:gd name="connsiteY10" fmla="*/ 3330849 h 4050482"/>
              <a:gd name="connsiteX11" fmla="*/ 2308000 w 2526716"/>
              <a:gd name="connsiteY11" fmla="*/ 3335853 h 4050482"/>
              <a:gd name="connsiteX12" fmla="*/ 2017288 w 2526716"/>
              <a:gd name="connsiteY12" fmla="*/ 3414333 h 4050482"/>
              <a:gd name="connsiteX13" fmla="*/ 1648653 w 2526716"/>
              <a:gd name="connsiteY13" fmla="*/ 3581040 h 4050482"/>
              <a:gd name="connsiteX14" fmla="*/ 1258884 w 2526716"/>
              <a:gd name="connsiteY14" fmla="*/ 3791993 h 4050482"/>
              <a:gd name="connsiteX15" fmla="*/ 826999 w 2526716"/>
              <a:gd name="connsiteY15" fmla="*/ 3973448 h 4050482"/>
              <a:gd name="connsiteX16" fmla="*/ 544009 w 2526716"/>
              <a:gd name="connsiteY16" fmla="*/ 4002747 h 4050482"/>
              <a:gd name="connsiteX17" fmla="*/ 104328 w 2526716"/>
              <a:gd name="connsiteY17" fmla="*/ 4047190 h 4050482"/>
              <a:gd name="connsiteX18" fmla="*/ 0 w 2526716"/>
              <a:gd name="connsiteY18" fmla="*/ 4047190 h 4050482"/>
              <a:gd name="connsiteX0" fmla="*/ 1089 w 2526716"/>
              <a:gd name="connsiteY0" fmla="*/ 4047190 h 4050482"/>
              <a:gd name="connsiteX1" fmla="*/ 281308 w 2526716"/>
              <a:gd name="connsiteY1" fmla="*/ 4002945 h 4050482"/>
              <a:gd name="connsiteX2" fmla="*/ 801721 w 2526716"/>
              <a:gd name="connsiteY2" fmla="*/ 3742214 h 4050482"/>
              <a:gd name="connsiteX3" fmla="*/ 1110458 w 2526716"/>
              <a:gd name="connsiteY3" fmla="*/ 3504739 h 4050482"/>
              <a:gd name="connsiteX4" fmla="*/ 1422772 w 2526716"/>
              <a:gd name="connsiteY4" fmla="*/ 2905589 h 4050482"/>
              <a:gd name="connsiteX5" fmla="*/ 1729251 w 2526716"/>
              <a:gd name="connsiteY5" fmla="*/ 2014737 h 4050482"/>
              <a:gd name="connsiteX6" fmla="*/ 1981828 w 2526716"/>
              <a:gd name="connsiteY6" fmla="*/ 1342729 h 4050482"/>
              <a:gd name="connsiteX7" fmla="*/ 2223839 w 2526716"/>
              <a:gd name="connsiteY7" fmla="*/ 1099924 h 4050482"/>
              <a:gd name="connsiteX8" fmla="*/ 2427452 w 2526716"/>
              <a:gd name="connsiteY8" fmla="*/ 554031 h 4050482"/>
              <a:gd name="connsiteX9" fmla="*/ 2526716 w 2526716"/>
              <a:gd name="connsiteY9" fmla="*/ 0 h 4050482"/>
              <a:gd name="connsiteX10" fmla="*/ 2504095 w 2526716"/>
              <a:gd name="connsiteY10" fmla="*/ 3330849 h 4050482"/>
              <a:gd name="connsiteX11" fmla="*/ 2308000 w 2526716"/>
              <a:gd name="connsiteY11" fmla="*/ 3335853 h 4050482"/>
              <a:gd name="connsiteX12" fmla="*/ 2017288 w 2526716"/>
              <a:gd name="connsiteY12" fmla="*/ 3414333 h 4050482"/>
              <a:gd name="connsiteX13" fmla="*/ 1648653 w 2526716"/>
              <a:gd name="connsiteY13" fmla="*/ 3581040 h 4050482"/>
              <a:gd name="connsiteX14" fmla="*/ 1258884 w 2526716"/>
              <a:gd name="connsiteY14" fmla="*/ 3791993 h 4050482"/>
              <a:gd name="connsiteX15" fmla="*/ 826999 w 2526716"/>
              <a:gd name="connsiteY15" fmla="*/ 3973448 h 4050482"/>
              <a:gd name="connsiteX16" fmla="*/ 544009 w 2526716"/>
              <a:gd name="connsiteY16" fmla="*/ 4002747 h 4050482"/>
              <a:gd name="connsiteX17" fmla="*/ 104328 w 2526716"/>
              <a:gd name="connsiteY17" fmla="*/ 4047190 h 4050482"/>
              <a:gd name="connsiteX18" fmla="*/ 0 w 2526716"/>
              <a:gd name="connsiteY18" fmla="*/ 4047190 h 4050482"/>
              <a:gd name="connsiteX0" fmla="*/ 1089 w 2526716"/>
              <a:gd name="connsiteY0" fmla="*/ 4047190 h 4050482"/>
              <a:gd name="connsiteX1" fmla="*/ 281308 w 2526716"/>
              <a:gd name="connsiteY1" fmla="*/ 4002945 h 4050482"/>
              <a:gd name="connsiteX2" fmla="*/ 788357 w 2526716"/>
              <a:gd name="connsiteY2" fmla="*/ 3804387 h 4050482"/>
              <a:gd name="connsiteX3" fmla="*/ 1110458 w 2526716"/>
              <a:gd name="connsiteY3" fmla="*/ 3504739 h 4050482"/>
              <a:gd name="connsiteX4" fmla="*/ 1422772 w 2526716"/>
              <a:gd name="connsiteY4" fmla="*/ 2905589 h 4050482"/>
              <a:gd name="connsiteX5" fmla="*/ 1729251 w 2526716"/>
              <a:gd name="connsiteY5" fmla="*/ 2014737 h 4050482"/>
              <a:gd name="connsiteX6" fmla="*/ 1981828 w 2526716"/>
              <a:gd name="connsiteY6" fmla="*/ 1342729 h 4050482"/>
              <a:gd name="connsiteX7" fmla="*/ 2223839 w 2526716"/>
              <a:gd name="connsiteY7" fmla="*/ 1099924 h 4050482"/>
              <a:gd name="connsiteX8" fmla="*/ 2427452 w 2526716"/>
              <a:gd name="connsiteY8" fmla="*/ 554031 h 4050482"/>
              <a:gd name="connsiteX9" fmla="*/ 2526716 w 2526716"/>
              <a:gd name="connsiteY9" fmla="*/ 0 h 4050482"/>
              <a:gd name="connsiteX10" fmla="*/ 2504095 w 2526716"/>
              <a:gd name="connsiteY10" fmla="*/ 3330849 h 4050482"/>
              <a:gd name="connsiteX11" fmla="*/ 2308000 w 2526716"/>
              <a:gd name="connsiteY11" fmla="*/ 3335853 h 4050482"/>
              <a:gd name="connsiteX12" fmla="*/ 2017288 w 2526716"/>
              <a:gd name="connsiteY12" fmla="*/ 3414333 h 4050482"/>
              <a:gd name="connsiteX13" fmla="*/ 1648653 w 2526716"/>
              <a:gd name="connsiteY13" fmla="*/ 3581040 h 4050482"/>
              <a:gd name="connsiteX14" fmla="*/ 1258884 w 2526716"/>
              <a:gd name="connsiteY14" fmla="*/ 3791993 h 4050482"/>
              <a:gd name="connsiteX15" fmla="*/ 826999 w 2526716"/>
              <a:gd name="connsiteY15" fmla="*/ 3973448 h 4050482"/>
              <a:gd name="connsiteX16" fmla="*/ 544009 w 2526716"/>
              <a:gd name="connsiteY16" fmla="*/ 4002747 h 4050482"/>
              <a:gd name="connsiteX17" fmla="*/ 104328 w 2526716"/>
              <a:gd name="connsiteY17" fmla="*/ 4047190 h 4050482"/>
              <a:gd name="connsiteX18" fmla="*/ 0 w 2526716"/>
              <a:gd name="connsiteY18" fmla="*/ 4047190 h 4050482"/>
              <a:gd name="connsiteX0" fmla="*/ 1089 w 2526716"/>
              <a:gd name="connsiteY0" fmla="*/ 4047190 h 4050482"/>
              <a:gd name="connsiteX1" fmla="*/ 281308 w 2526716"/>
              <a:gd name="connsiteY1" fmla="*/ 4002945 h 4050482"/>
              <a:gd name="connsiteX2" fmla="*/ 788357 w 2526716"/>
              <a:gd name="connsiteY2" fmla="*/ 3804387 h 4050482"/>
              <a:gd name="connsiteX3" fmla="*/ 1110458 w 2526716"/>
              <a:gd name="connsiteY3" fmla="*/ 3504739 h 4050482"/>
              <a:gd name="connsiteX4" fmla="*/ 1422772 w 2526716"/>
              <a:gd name="connsiteY4" fmla="*/ 2905589 h 4050482"/>
              <a:gd name="connsiteX5" fmla="*/ 1729251 w 2526716"/>
              <a:gd name="connsiteY5" fmla="*/ 2014737 h 4050482"/>
              <a:gd name="connsiteX6" fmla="*/ 1981828 w 2526716"/>
              <a:gd name="connsiteY6" fmla="*/ 1342729 h 4050482"/>
              <a:gd name="connsiteX7" fmla="*/ 2223839 w 2526716"/>
              <a:gd name="connsiteY7" fmla="*/ 1099924 h 4050482"/>
              <a:gd name="connsiteX8" fmla="*/ 2427452 w 2526716"/>
              <a:gd name="connsiteY8" fmla="*/ 554031 h 4050482"/>
              <a:gd name="connsiteX9" fmla="*/ 2526716 w 2526716"/>
              <a:gd name="connsiteY9" fmla="*/ 0 h 4050482"/>
              <a:gd name="connsiteX10" fmla="*/ 2504095 w 2526716"/>
              <a:gd name="connsiteY10" fmla="*/ 3330849 h 4050482"/>
              <a:gd name="connsiteX11" fmla="*/ 2308000 w 2526716"/>
              <a:gd name="connsiteY11" fmla="*/ 3335853 h 4050482"/>
              <a:gd name="connsiteX12" fmla="*/ 2017288 w 2526716"/>
              <a:gd name="connsiteY12" fmla="*/ 3414333 h 4050482"/>
              <a:gd name="connsiteX13" fmla="*/ 1648653 w 2526716"/>
              <a:gd name="connsiteY13" fmla="*/ 3581040 h 4050482"/>
              <a:gd name="connsiteX14" fmla="*/ 1258884 w 2526716"/>
              <a:gd name="connsiteY14" fmla="*/ 3791993 h 4050482"/>
              <a:gd name="connsiteX15" fmla="*/ 826999 w 2526716"/>
              <a:gd name="connsiteY15" fmla="*/ 3973448 h 4050482"/>
              <a:gd name="connsiteX16" fmla="*/ 544009 w 2526716"/>
              <a:gd name="connsiteY16" fmla="*/ 4002747 h 4050482"/>
              <a:gd name="connsiteX17" fmla="*/ 104328 w 2526716"/>
              <a:gd name="connsiteY17" fmla="*/ 4047190 h 4050482"/>
              <a:gd name="connsiteX18" fmla="*/ 0 w 2526716"/>
              <a:gd name="connsiteY18" fmla="*/ 4047190 h 4050482"/>
              <a:gd name="connsiteX0" fmla="*/ 0 w 2525627"/>
              <a:gd name="connsiteY0" fmla="*/ 4047190 h 4047189"/>
              <a:gd name="connsiteX1" fmla="*/ 280219 w 2525627"/>
              <a:gd name="connsiteY1" fmla="*/ 4002945 h 4047189"/>
              <a:gd name="connsiteX2" fmla="*/ 787268 w 2525627"/>
              <a:gd name="connsiteY2" fmla="*/ 3804387 h 4047189"/>
              <a:gd name="connsiteX3" fmla="*/ 1109369 w 2525627"/>
              <a:gd name="connsiteY3" fmla="*/ 3504739 h 4047189"/>
              <a:gd name="connsiteX4" fmla="*/ 1421683 w 2525627"/>
              <a:gd name="connsiteY4" fmla="*/ 2905589 h 4047189"/>
              <a:gd name="connsiteX5" fmla="*/ 1728162 w 2525627"/>
              <a:gd name="connsiteY5" fmla="*/ 2014737 h 4047189"/>
              <a:gd name="connsiteX6" fmla="*/ 1980739 w 2525627"/>
              <a:gd name="connsiteY6" fmla="*/ 1342729 h 4047189"/>
              <a:gd name="connsiteX7" fmla="*/ 2222750 w 2525627"/>
              <a:gd name="connsiteY7" fmla="*/ 1099924 h 4047189"/>
              <a:gd name="connsiteX8" fmla="*/ 2426363 w 2525627"/>
              <a:gd name="connsiteY8" fmla="*/ 554031 h 4047189"/>
              <a:gd name="connsiteX9" fmla="*/ 2525627 w 2525627"/>
              <a:gd name="connsiteY9" fmla="*/ 0 h 4047189"/>
              <a:gd name="connsiteX10" fmla="*/ 2503006 w 2525627"/>
              <a:gd name="connsiteY10" fmla="*/ 3330849 h 4047189"/>
              <a:gd name="connsiteX11" fmla="*/ 2306911 w 2525627"/>
              <a:gd name="connsiteY11" fmla="*/ 3335853 h 4047189"/>
              <a:gd name="connsiteX12" fmla="*/ 2016199 w 2525627"/>
              <a:gd name="connsiteY12" fmla="*/ 3414333 h 4047189"/>
              <a:gd name="connsiteX13" fmla="*/ 1647564 w 2525627"/>
              <a:gd name="connsiteY13" fmla="*/ 3581040 h 4047189"/>
              <a:gd name="connsiteX14" fmla="*/ 1257795 w 2525627"/>
              <a:gd name="connsiteY14" fmla="*/ 3791993 h 4047189"/>
              <a:gd name="connsiteX15" fmla="*/ 825910 w 2525627"/>
              <a:gd name="connsiteY15" fmla="*/ 3973448 h 4047189"/>
              <a:gd name="connsiteX16" fmla="*/ 542920 w 2525627"/>
              <a:gd name="connsiteY16" fmla="*/ 4002747 h 4047189"/>
              <a:gd name="connsiteX17" fmla="*/ 103239 w 2525627"/>
              <a:gd name="connsiteY17" fmla="*/ 4047190 h 4047189"/>
              <a:gd name="connsiteX0" fmla="*/ 176980 w 2422388"/>
              <a:gd name="connsiteY0" fmla="*/ 4002945 h 4047189"/>
              <a:gd name="connsiteX1" fmla="*/ 684029 w 2422388"/>
              <a:gd name="connsiteY1" fmla="*/ 3804387 h 4047189"/>
              <a:gd name="connsiteX2" fmla="*/ 1006130 w 2422388"/>
              <a:gd name="connsiteY2" fmla="*/ 3504739 h 4047189"/>
              <a:gd name="connsiteX3" fmla="*/ 1318444 w 2422388"/>
              <a:gd name="connsiteY3" fmla="*/ 2905589 h 4047189"/>
              <a:gd name="connsiteX4" fmla="*/ 1624923 w 2422388"/>
              <a:gd name="connsiteY4" fmla="*/ 2014737 h 4047189"/>
              <a:gd name="connsiteX5" fmla="*/ 1877500 w 2422388"/>
              <a:gd name="connsiteY5" fmla="*/ 1342729 h 4047189"/>
              <a:gd name="connsiteX6" fmla="*/ 2119511 w 2422388"/>
              <a:gd name="connsiteY6" fmla="*/ 1099924 h 4047189"/>
              <a:gd name="connsiteX7" fmla="*/ 2323124 w 2422388"/>
              <a:gd name="connsiteY7" fmla="*/ 554031 h 4047189"/>
              <a:gd name="connsiteX8" fmla="*/ 2422388 w 2422388"/>
              <a:gd name="connsiteY8" fmla="*/ 0 h 4047189"/>
              <a:gd name="connsiteX9" fmla="*/ 2399767 w 2422388"/>
              <a:gd name="connsiteY9" fmla="*/ 3330849 h 4047189"/>
              <a:gd name="connsiteX10" fmla="*/ 2203672 w 2422388"/>
              <a:gd name="connsiteY10" fmla="*/ 3335853 h 4047189"/>
              <a:gd name="connsiteX11" fmla="*/ 1912960 w 2422388"/>
              <a:gd name="connsiteY11" fmla="*/ 3414333 h 4047189"/>
              <a:gd name="connsiteX12" fmla="*/ 1544325 w 2422388"/>
              <a:gd name="connsiteY12" fmla="*/ 3581040 h 4047189"/>
              <a:gd name="connsiteX13" fmla="*/ 1154556 w 2422388"/>
              <a:gd name="connsiteY13" fmla="*/ 3791993 h 4047189"/>
              <a:gd name="connsiteX14" fmla="*/ 722671 w 2422388"/>
              <a:gd name="connsiteY14" fmla="*/ 3973448 h 4047189"/>
              <a:gd name="connsiteX15" fmla="*/ 439681 w 2422388"/>
              <a:gd name="connsiteY15" fmla="*/ 4002747 h 4047189"/>
              <a:gd name="connsiteX16" fmla="*/ 0 w 2422388"/>
              <a:gd name="connsiteY16" fmla="*/ 4047190 h 4047189"/>
              <a:gd name="connsiteX0" fmla="*/ 21066 w 2266474"/>
              <a:gd name="connsiteY0" fmla="*/ 4002945 h 4130088"/>
              <a:gd name="connsiteX1" fmla="*/ 528115 w 2266474"/>
              <a:gd name="connsiteY1" fmla="*/ 3804387 h 4130088"/>
              <a:gd name="connsiteX2" fmla="*/ 850216 w 2266474"/>
              <a:gd name="connsiteY2" fmla="*/ 3504739 h 4130088"/>
              <a:gd name="connsiteX3" fmla="*/ 1162530 w 2266474"/>
              <a:gd name="connsiteY3" fmla="*/ 2905589 h 4130088"/>
              <a:gd name="connsiteX4" fmla="*/ 1469009 w 2266474"/>
              <a:gd name="connsiteY4" fmla="*/ 2014737 h 4130088"/>
              <a:gd name="connsiteX5" fmla="*/ 1721586 w 2266474"/>
              <a:gd name="connsiteY5" fmla="*/ 1342729 h 4130088"/>
              <a:gd name="connsiteX6" fmla="*/ 1963597 w 2266474"/>
              <a:gd name="connsiteY6" fmla="*/ 1099924 h 4130088"/>
              <a:gd name="connsiteX7" fmla="*/ 2167210 w 2266474"/>
              <a:gd name="connsiteY7" fmla="*/ 554031 h 4130088"/>
              <a:gd name="connsiteX8" fmla="*/ 2266474 w 2266474"/>
              <a:gd name="connsiteY8" fmla="*/ 0 h 4130088"/>
              <a:gd name="connsiteX9" fmla="*/ 2243853 w 2266474"/>
              <a:gd name="connsiteY9" fmla="*/ 3330849 h 4130088"/>
              <a:gd name="connsiteX10" fmla="*/ 2047758 w 2266474"/>
              <a:gd name="connsiteY10" fmla="*/ 3335853 h 4130088"/>
              <a:gd name="connsiteX11" fmla="*/ 1757046 w 2266474"/>
              <a:gd name="connsiteY11" fmla="*/ 3414333 h 4130088"/>
              <a:gd name="connsiteX12" fmla="*/ 1388411 w 2266474"/>
              <a:gd name="connsiteY12" fmla="*/ 3581040 h 4130088"/>
              <a:gd name="connsiteX13" fmla="*/ 998642 w 2266474"/>
              <a:gd name="connsiteY13" fmla="*/ 3791993 h 4130088"/>
              <a:gd name="connsiteX14" fmla="*/ 566757 w 2266474"/>
              <a:gd name="connsiteY14" fmla="*/ 3973448 h 4130088"/>
              <a:gd name="connsiteX15" fmla="*/ 283767 w 2266474"/>
              <a:gd name="connsiteY15" fmla="*/ 4002747 h 4130088"/>
              <a:gd name="connsiteX16" fmla="*/ 0 w 2266474"/>
              <a:gd name="connsiteY16" fmla="*/ 4130088 h 4130088"/>
              <a:gd name="connsiteX0" fmla="*/ 7702 w 2266474"/>
              <a:gd name="connsiteY0" fmla="*/ 4116931 h 4130088"/>
              <a:gd name="connsiteX1" fmla="*/ 528115 w 2266474"/>
              <a:gd name="connsiteY1" fmla="*/ 3804387 h 4130088"/>
              <a:gd name="connsiteX2" fmla="*/ 850216 w 2266474"/>
              <a:gd name="connsiteY2" fmla="*/ 3504739 h 4130088"/>
              <a:gd name="connsiteX3" fmla="*/ 1162530 w 2266474"/>
              <a:gd name="connsiteY3" fmla="*/ 2905589 h 4130088"/>
              <a:gd name="connsiteX4" fmla="*/ 1469009 w 2266474"/>
              <a:gd name="connsiteY4" fmla="*/ 2014737 h 4130088"/>
              <a:gd name="connsiteX5" fmla="*/ 1721586 w 2266474"/>
              <a:gd name="connsiteY5" fmla="*/ 1342729 h 4130088"/>
              <a:gd name="connsiteX6" fmla="*/ 1963597 w 2266474"/>
              <a:gd name="connsiteY6" fmla="*/ 1099924 h 4130088"/>
              <a:gd name="connsiteX7" fmla="*/ 2167210 w 2266474"/>
              <a:gd name="connsiteY7" fmla="*/ 554031 h 4130088"/>
              <a:gd name="connsiteX8" fmla="*/ 2266474 w 2266474"/>
              <a:gd name="connsiteY8" fmla="*/ 0 h 4130088"/>
              <a:gd name="connsiteX9" fmla="*/ 2243853 w 2266474"/>
              <a:gd name="connsiteY9" fmla="*/ 3330849 h 4130088"/>
              <a:gd name="connsiteX10" fmla="*/ 2047758 w 2266474"/>
              <a:gd name="connsiteY10" fmla="*/ 3335853 h 4130088"/>
              <a:gd name="connsiteX11" fmla="*/ 1757046 w 2266474"/>
              <a:gd name="connsiteY11" fmla="*/ 3414333 h 4130088"/>
              <a:gd name="connsiteX12" fmla="*/ 1388411 w 2266474"/>
              <a:gd name="connsiteY12" fmla="*/ 3581040 h 4130088"/>
              <a:gd name="connsiteX13" fmla="*/ 998642 w 2266474"/>
              <a:gd name="connsiteY13" fmla="*/ 3791993 h 4130088"/>
              <a:gd name="connsiteX14" fmla="*/ 566757 w 2266474"/>
              <a:gd name="connsiteY14" fmla="*/ 3973448 h 4130088"/>
              <a:gd name="connsiteX15" fmla="*/ 283767 w 2266474"/>
              <a:gd name="connsiteY15" fmla="*/ 4002747 h 4130088"/>
              <a:gd name="connsiteX16" fmla="*/ 0 w 2266474"/>
              <a:gd name="connsiteY16" fmla="*/ 4130088 h 4130088"/>
              <a:gd name="connsiteX0" fmla="*/ 7702 w 2266474"/>
              <a:gd name="connsiteY0" fmla="*/ 4116931 h 4130088"/>
              <a:gd name="connsiteX1" fmla="*/ 528115 w 2266474"/>
              <a:gd name="connsiteY1" fmla="*/ 3804387 h 4130088"/>
              <a:gd name="connsiteX2" fmla="*/ 850216 w 2266474"/>
              <a:gd name="connsiteY2" fmla="*/ 3504739 h 4130088"/>
              <a:gd name="connsiteX3" fmla="*/ 1162530 w 2266474"/>
              <a:gd name="connsiteY3" fmla="*/ 2905589 h 4130088"/>
              <a:gd name="connsiteX4" fmla="*/ 1469009 w 2266474"/>
              <a:gd name="connsiteY4" fmla="*/ 2014737 h 4130088"/>
              <a:gd name="connsiteX5" fmla="*/ 1721586 w 2266474"/>
              <a:gd name="connsiteY5" fmla="*/ 1342729 h 4130088"/>
              <a:gd name="connsiteX6" fmla="*/ 1963597 w 2266474"/>
              <a:gd name="connsiteY6" fmla="*/ 1099924 h 4130088"/>
              <a:gd name="connsiteX7" fmla="*/ 2167210 w 2266474"/>
              <a:gd name="connsiteY7" fmla="*/ 554031 h 4130088"/>
              <a:gd name="connsiteX8" fmla="*/ 2266474 w 2266474"/>
              <a:gd name="connsiteY8" fmla="*/ 0 h 4130088"/>
              <a:gd name="connsiteX9" fmla="*/ 2243853 w 2266474"/>
              <a:gd name="connsiteY9" fmla="*/ 3330849 h 4130088"/>
              <a:gd name="connsiteX10" fmla="*/ 2047758 w 2266474"/>
              <a:gd name="connsiteY10" fmla="*/ 3335853 h 4130088"/>
              <a:gd name="connsiteX11" fmla="*/ 1757046 w 2266474"/>
              <a:gd name="connsiteY11" fmla="*/ 3414333 h 4130088"/>
              <a:gd name="connsiteX12" fmla="*/ 1388411 w 2266474"/>
              <a:gd name="connsiteY12" fmla="*/ 3581040 h 4130088"/>
              <a:gd name="connsiteX13" fmla="*/ 998642 w 2266474"/>
              <a:gd name="connsiteY13" fmla="*/ 3791993 h 4130088"/>
              <a:gd name="connsiteX14" fmla="*/ 566757 w 2266474"/>
              <a:gd name="connsiteY14" fmla="*/ 3973448 h 4130088"/>
              <a:gd name="connsiteX15" fmla="*/ 265948 w 2266474"/>
              <a:gd name="connsiteY15" fmla="*/ 4096007 h 4130088"/>
              <a:gd name="connsiteX16" fmla="*/ 0 w 2266474"/>
              <a:gd name="connsiteY16" fmla="*/ 4130088 h 4130088"/>
              <a:gd name="connsiteX0" fmla="*/ 7702 w 2266474"/>
              <a:gd name="connsiteY0" fmla="*/ 4116931 h 4130088"/>
              <a:gd name="connsiteX1" fmla="*/ 528115 w 2266474"/>
              <a:gd name="connsiteY1" fmla="*/ 3804387 h 4130088"/>
              <a:gd name="connsiteX2" fmla="*/ 850216 w 2266474"/>
              <a:gd name="connsiteY2" fmla="*/ 3504739 h 4130088"/>
              <a:gd name="connsiteX3" fmla="*/ 1162530 w 2266474"/>
              <a:gd name="connsiteY3" fmla="*/ 2905589 h 4130088"/>
              <a:gd name="connsiteX4" fmla="*/ 1469009 w 2266474"/>
              <a:gd name="connsiteY4" fmla="*/ 2014737 h 4130088"/>
              <a:gd name="connsiteX5" fmla="*/ 1721586 w 2266474"/>
              <a:gd name="connsiteY5" fmla="*/ 1342729 h 4130088"/>
              <a:gd name="connsiteX6" fmla="*/ 1963597 w 2266474"/>
              <a:gd name="connsiteY6" fmla="*/ 1099924 h 4130088"/>
              <a:gd name="connsiteX7" fmla="*/ 2167210 w 2266474"/>
              <a:gd name="connsiteY7" fmla="*/ 554031 h 4130088"/>
              <a:gd name="connsiteX8" fmla="*/ 2266474 w 2266474"/>
              <a:gd name="connsiteY8" fmla="*/ 0 h 4130088"/>
              <a:gd name="connsiteX9" fmla="*/ 2243853 w 2266474"/>
              <a:gd name="connsiteY9" fmla="*/ 3330849 h 4130088"/>
              <a:gd name="connsiteX10" fmla="*/ 2047758 w 2266474"/>
              <a:gd name="connsiteY10" fmla="*/ 3387662 h 4130088"/>
              <a:gd name="connsiteX11" fmla="*/ 1757046 w 2266474"/>
              <a:gd name="connsiteY11" fmla="*/ 3414333 h 4130088"/>
              <a:gd name="connsiteX12" fmla="*/ 1388411 w 2266474"/>
              <a:gd name="connsiteY12" fmla="*/ 3581040 h 4130088"/>
              <a:gd name="connsiteX13" fmla="*/ 998642 w 2266474"/>
              <a:gd name="connsiteY13" fmla="*/ 3791993 h 4130088"/>
              <a:gd name="connsiteX14" fmla="*/ 566757 w 2266474"/>
              <a:gd name="connsiteY14" fmla="*/ 3973448 h 4130088"/>
              <a:gd name="connsiteX15" fmla="*/ 265948 w 2266474"/>
              <a:gd name="connsiteY15" fmla="*/ 4096007 h 4130088"/>
              <a:gd name="connsiteX16" fmla="*/ 0 w 2266474"/>
              <a:gd name="connsiteY16" fmla="*/ 4130088 h 4130088"/>
              <a:gd name="connsiteX0" fmla="*/ 7702 w 2271555"/>
              <a:gd name="connsiteY0" fmla="*/ 4116931 h 4130088"/>
              <a:gd name="connsiteX1" fmla="*/ 528115 w 2271555"/>
              <a:gd name="connsiteY1" fmla="*/ 3804387 h 4130088"/>
              <a:gd name="connsiteX2" fmla="*/ 850216 w 2271555"/>
              <a:gd name="connsiteY2" fmla="*/ 3504739 h 4130088"/>
              <a:gd name="connsiteX3" fmla="*/ 1162530 w 2271555"/>
              <a:gd name="connsiteY3" fmla="*/ 2905589 h 4130088"/>
              <a:gd name="connsiteX4" fmla="*/ 1469009 w 2271555"/>
              <a:gd name="connsiteY4" fmla="*/ 2014737 h 4130088"/>
              <a:gd name="connsiteX5" fmla="*/ 1721586 w 2271555"/>
              <a:gd name="connsiteY5" fmla="*/ 1342729 h 4130088"/>
              <a:gd name="connsiteX6" fmla="*/ 1963597 w 2271555"/>
              <a:gd name="connsiteY6" fmla="*/ 1099924 h 4130088"/>
              <a:gd name="connsiteX7" fmla="*/ 2167210 w 2271555"/>
              <a:gd name="connsiteY7" fmla="*/ 554031 h 4130088"/>
              <a:gd name="connsiteX8" fmla="*/ 2266474 w 2271555"/>
              <a:gd name="connsiteY8" fmla="*/ 0 h 4130088"/>
              <a:gd name="connsiteX9" fmla="*/ 2270581 w 2271555"/>
              <a:gd name="connsiteY9" fmla="*/ 3361934 h 4130088"/>
              <a:gd name="connsiteX10" fmla="*/ 2047758 w 2271555"/>
              <a:gd name="connsiteY10" fmla="*/ 3387662 h 4130088"/>
              <a:gd name="connsiteX11" fmla="*/ 1757046 w 2271555"/>
              <a:gd name="connsiteY11" fmla="*/ 3414333 h 4130088"/>
              <a:gd name="connsiteX12" fmla="*/ 1388411 w 2271555"/>
              <a:gd name="connsiteY12" fmla="*/ 3581040 h 4130088"/>
              <a:gd name="connsiteX13" fmla="*/ 998642 w 2271555"/>
              <a:gd name="connsiteY13" fmla="*/ 3791993 h 4130088"/>
              <a:gd name="connsiteX14" fmla="*/ 566757 w 2271555"/>
              <a:gd name="connsiteY14" fmla="*/ 3973448 h 4130088"/>
              <a:gd name="connsiteX15" fmla="*/ 265948 w 2271555"/>
              <a:gd name="connsiteY15" fmla="*/ 4096007 h 4130088"/>
              <a:gd name="connsiteX16" fmla="*/ 0 w 2271555"/>
              <a:gd name="connsiteY16" fmla="*/ 4130088 h 4130088"/>
              <a:gd name="connsiteX0" fmla="*/ 7702 w 2271555"/>
              <a:gd name="connsiteY0" fmla="*/ 4116931 h 4130088"/>
              <a:gd name="connsiteX1" fmla="*/ 528115 w 2271555"/>
              <a:gd name="connsiteY1" fmla="*/ 3804387 h 4130088"/>
              <a:gd name="connsiteX2" fmla="*/ 850216 w 2271555"/>
              <a:gd name="connsiteY2" fmla="*/ 3504739 h 4130088"/>
              <a:gd name="connsiteX3" fmla="*/ 1162530 w 2271555"/>
              <a:gd name="connsiteY3" fmla="*/ 2905589 h 4130088"/>
              <a:gd name="connsiteX4" fmla="*/ 1469009 w 2271555"/>
              <a:gd name="connsiteY4" fmla="*/ 2014737 h 4130088"/>
              <a:gd name="connsiteX5" fmla="*/ 1721586 w 2271555"/>
              <a:gd name="connsiteY5" fmla="*/ 1342729 h 4130088"/>
              <a:gd name="connsiteX6" fmla="*/ 1963597 w 2271555"/>
              <a:gd name="connsiteY6" fmla="*/ 1099924 h 4130088"/>
              <a:gd name="connsiteX7" fmla="*/ 2167210 w 2271555"/>
              <a:gd name="connsiteY7" fmla="*/ 554031 h 4130088"/>
              <a:gd name="connsiteX8" fmla="*/ 2266474 w 2271555"/>
              <a:gd name="connsiteY8" fmla="*/ 0 h 4130088"/>
              <a:gd name="connsiteX9" fmla="*/ 2270581 w 2271555"/>
              <a:gd name="connsiteY9" fmla="*/ 3361934 h 4130088"/>
              <a:gd name="connsiteX10" fmla="*/ 2047758 w 2271555"/>
              <a:gd name="connsiteY10" fmla="*/ 3387662 h 4130088"/>
              <a:gd name="connsiteX11" fmla="*/ 1757046 w 2271555"/>
              <a:gd name="connsiteY11" fmla="*/ 3414333 h 4130088"/>
              <a:gd name="connsiteX12" fmla="*/ 1388411 w 2271555"/>
              <a:gd name="connsiteY12" fmla="*/ 3581040 h 4130088"/>
              <a:gd name="connsiteX13" fmla="*/ 998642 w 2271555"/>
              <a:gd name="connsiteY13" fmla="*/ 3791993 h 4130088"/>
              <a:gd name="connsiteX14" fmla="*/ 566757 w 2271555"/>
              <a:gd name="connsiteY14" fmla="*/ 3973448 h 4130088"/>
              <a:gd name="connsiteX15" fmla="*/ 265948 w 2271555"/>
              <a:gd name="connsiteY15" fmla="*/ 4096007 h 4130088"/>
              <a:gd name="connsiteX16" fmla="*/ 0 w 2271555"/>
              <a:gd name="connsiteY16" fmla="*/ 4130088 h 41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1555" h="4130088">
                <a:moveTo>
                  <a:pt x="7702" y="4116931"/>
                </a:moveTo>
                <a:cubicBezTo>
                  <a:pt x="176718" y="4050745"/>
                  <a:pt x="332370" y="3932745"/>
                  <a:pt x="528115" y="3804387"/>
                </a:cubicBezTo>
                <a:lnTo>
                  <a:pt x="850216" y="3504739"/>
                </a:lnTo>
                <a:cubicBezTo>
                  <a:pt x="981050" y="3346472"/>
                  <a:pt x="1058425" y="3105306"/>
                  <a:pt x="1162530" y="2905589"/>
                </a:cubicBezTo>
                <a:lnTo>
                  <a:pt x="1469009" y="2014737"/>
                </a:lnTo>
                <a:lnTo>
                  <a:pt x="1721586" y="1342729"/>
                </a:lnTo>
                <a:lnTo>
                  <a:pt x="1963597" y="1099924"/>
                </a:lnTo>
                <a:lnTo>
                  <a:pt x="2167210" y="554031"/>
                </a:lnTo>
                <a:lnTo>
                  <a:pt x="2266474" y="0"/>
                </a:lnTo>
                <a:cubicBezTo>
                  <a:pt x="2261903" y="1113737"/>
                  <a:pt x="2275152" y="2248197"/>
                  <a:pt x="2270581" y="3361934"/>
                </a:cubicBezTo>
                <a:lnTo>
                  <a:pt x="2047758" y="3387662"/>
                </a:lnTo>
                <a:lnTo>
                  <a:pt x="1757046" y="3414333"/>
                </a:lnTo>
                <a:lnTo>
                  <a:pt x="1388411" y="3581040"/>
                </a:lnTo>
                <a:lnTo>
                  <a:pt x="998642" y="3791993"/>
                </a:lnTo>
                <a:lnTo>
                  <a:pt x="566757" y="3973448"/>
                </a:lnTo>
                <a:lnTo>
                  <a:pt x="265948" y="4096007"/>
                </a:lnTo>
                <a:lnTo>
                  <a:pt x="0" y="4130088"/>
                </a:lnTo>
              </a:path>
            </a:pathLst>
          </a:custGeom>
          <a:solidFill>
            <a:srgbClr val="92D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		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96039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34568E-6 L -4.72222E-6 -0.130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7" grpId="0" animBg="1"/>
      <p:bldP spid="59" grpId="0" animBg="1"/>
      <p:bldP spid="6" grpId="0"/>
      <p:bldP spid="69" grpId="0"/>
      <p:bldP spid="69" grpId="1"/>
      <p:bldP spid="58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7540978" cy="59429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Do you remember this supplier in 2007?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79" y="1431474"/>
            <a:ext cx="4639235" cy="372295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91871" y="3149975"/>
            <a:ext cx="2375366" cy="12774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="" xmlns:p14="http://schemas.microsoft.com/office/powerpoint/2010/main" val="57182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0" r="5100"/>
          <a:stretch>
            <a:fillRect/>
          </a:stretch>
        </p:blipFill>
        <p:spPr/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237176" y="1428881"/>
            <a:ext cx="5249227" cy="394980"/>
          </a:xfrm>
          <a:effectLst>
            <a:outerShdw blurRad="25400" dist="12700" dir="2700000" algn="tl" rotWithShape="0">
              <a:schemeClr val="bg1">
                <a:alpha val="40000"/>
              </a:schemeClr>
            </a:outerShdw>
          </a:effectLst>
        </p:spPr>
        <p:txBody>
          <a:bodyPr>
            <a:normAutofit fontScale="90000"/>
          </a:bodyPr>
          <a:lstStyle/>
          <a:p>
            <a:pPr marL="137156" indent="-137156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“The ‘Uber syndrome’ – where a competitor with a completely different business model enters your industry and flattens you.”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CIO, Transportation, United States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8778" y="5191305"/>
            <a:ext cx="1516063" cy="165100"/>
            <a:chOff x="358775" y="4905555"/>
            <a:chExt cx="1516063" cy="165100"/>
          </a:xfrm>
        </p:grpSpPr>
        <p:sp>
          <p:nvSpPr>
            <p:cNvPr id="14" name="Date Placeholder 5"/>
            <p:cNvSpPr txBox="1">
              <a:spLocks/>
            </p:cNvSpPr>
            <p:nvPr/>
          </p:nvSpPr>
          <p:spPr>
            <a:xfrm>
              <a:off x="744538" y="4905555"/>
              <a:ext cx="1130300" cy="109537"/>
            </a:xfrm>
            <a:prstGeom prst="rect">
              <a:avLst/>
            </a:prstGeom>
            <a:noFill/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r>
                <a:rPr lang="en-US" sz="800" kern="0" dirty="0">
                  <a:solidFill>
                    <a:srgbClr val="000000">
                      <a:alpha val="50000"/>
                    </a:srgbClr>
                  </a:solidFill>
                  <a:cs typeface="Arial"/>
                  <a:sym typeface="Arial"/>
                </a:rPr>
                <a:t>©2015 IBM Corporation</a:t>
              </a:r>
            </a:p>
          </p:txBody>
        </p:sp>
        <p:sp>
          <p:nvSpPr>
            <p:cNvPr id="16" name="Slide Number Placeholder 4"/>
            <p:cNvSpPr txBox="1">
              <a:spLocks/>
            </p:cNvSpPr>
            <p:nvPr/>
          </p:nvSpPr>
          <p:spPr>
            <a:xfrm>
              <a:off x="358775" y="4905555"/>
              <a:ext cx="333375" cy="165100"/>
            </a:xfrm>
            <a:prstGeom prst="rect">
              <a:avLst/>
            </a:prstGeom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defRPr/>
              </a:pPr>
              <a:fld id="{6F3FBB7E-5352-465D-A911-B38C18C499AC}" type="slidenum">
                <a:rPr lang="en-US" sz="800" kern="0">
                  <a:solidFill>
                    <a:srgbClr val="000000">
                      <a:alpha val="50000"/>
                    </a:srgbClr>
                  </a:solidFill>
                  <a:cs typeface="Arial"/>
                  <a:sym typeface="Arial"/>
                </a:rPr>
                <a:pPr eaLnBrk="1" hangingPunct="1">
                  <a:defRPr/>
                </a:pPr>
                <a:t>4</a:t>
              </a:fld>
              <a:endParaRPr lang="en-US" sz="800" kern="0" dirty="0">
                <a:solidFill>
                  <a:srgbClr val="000000">
                    <a:alpha val="50000"/>
                  </a:srgbClr>
                </a:solidFill>
                <a:cs typeface="Arial"/>
                <a:sym typeface="Arial"/>
              </a:endParaRPr>
            </a:p>
          </p:txBody>
        </p:sp>
      </p:grpSp>
      <p:sp>
        <p:nvSpPr>
          <p:cNvPr id="9" name="Title 2"/>
          <p:cNvSpPr txBox="1">
            <a:spLocks/>
          </p:cNvSpPr>
          <p:nvPr/>
        </p:nvSpPr>
        <p:spPr>
          <a:xfrm>
            <a:off x="294326" y="145654"/>
            <a:ext cx="8587105" cy="394980"/>
          </a:xfrm>
          <a:prstGeom prst="rect">
            <a:avLst/>
          </a:prstGeom>
          <a:effectLst>
            <a:outerShdw blurRad="25400" dist="12700" dir="2700000" algn="tl" rotWithShape="0">
              <a:schemeClr val="bg1">
                <a:alpha val="4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FDB813"/>
                </a:solidFill>
                <a:latin typeface="IBM Eliot Sans Regular" charset="0"/>
                <a:ea typeface="IBM Eliot Sans Regular" charset="0"/>
                <a:cs typeface="IBM Eliot Sans Regular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sym typeface="Arial"/>
              </a:rPr>
              <a:t>What’s putting the world’s top executives on edge?</a:t>
            </a:r>
          </a:p>
        </p:txBody>
      </p:sp>
    </p:spTree>
    <p:extLst>
      <p:ext uri="{BB962C8B-B14F-4D97-AF65-F5344CB8AC3E}">
        <p14:creationId xmlns="" xmlns:p14="http://schemas.microsoft.com/office/powerpoint/2010/main" val="24724672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161200"/>
            <a:ext cx="9144000" cy="5143500"/>
            <a:chOff x="2" y="-1"/>
            <a:chExt cx="12192005" cy="68580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" y="-1"/>
              <a:ext cx="12192005" cy="6858004"/>
            </a:xfrm>
            <a:prstGeom prst="rect">
              <a:avLst/>
            </a:prstGeom>
          </p:spPr>
        </p:pic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889036" y="3221069"/>
              <a:ext cx="1997903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520700" indent="-200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800100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120775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1439863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18970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3542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28114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2686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509684">
                <a:defRPr/>
              </a:pPr>
              <a:r>
                <a:rPr lang="en-US" altLang="en-US" sz="1400" b="1" kern="0" dirty="0">
                  <a:solidFill>
                    <a:srgbClr val="FFFFFF"/>
                  </a:solidFill>
                  <a:latin typeface="Arial"/>
                </a:rPr>
                <a:t>Centralized </a:t>
              </a:r>
              <a:br>
                <a:rPr lang="en-US" altLang="en-US" sz="1400" b="1" kern="0" dirty="0">
                  <a:solidFill>
                    <a:srgbClr val="FFFFFF"/>
                  </a:solidFill>
                  <a:latin typeface="Arial"/>
                </a:rPr>
              </a:br>
              <a:r>
                <a:rPr lang="en-US" altLang="en-US" sz="1400" b="1" kern="0" dirty="0">
                  <a:solidFill>
                    <a:srgbClr val="FFFFFF"/>
                  </a:solidFill>
                  <a:latin typeface="Arial"/>
                </a:rPr>
                <a:t>Mainframes</a:t>
              </a: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7306892" y="1469611"/>
              <a:ext cx="405138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520700" indent="-200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800100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120775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1439863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18970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3542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28114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2686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509684">
                <a:defRPr/>
              </a:pPr>
              <a:r>
                <a:rPr lang="en-US" altLang="en-US" sz="2400" b="1" kern="0" dirty="0">
                  <a:solidFill>
                    <a:srgbClr val="FFFFFF"/>
                  </a:solidFill>
                  <a:latin typeface="Arial"/>
                </a:rPr>
                <a:t>Cognitive Era</a:t>
              </a: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4369446" y="2535216"/>
              <a:ext cx="1363633" cy="287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520700" indent="-200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800100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120775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1439863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18970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3542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28114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2686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509684">
                <a:defRPr/>
              </a:pPr>
              <a:r>
                <a:rPr lang="en-US" altLang="en-US" sz="1400" b="1" kern="0" dirty="0">
                  <a:solidFill>
                    <a:srgbClr val="FFFFFF"/>
                  </a:solidFill>
                  <a:latin typeface="Arial"/>
                </a:rPr>
                <a:t>E-Business</a:t>
              </a:r>
            </a:p>
          </p:txBody>
        </p:sp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2313974" y="2760745"/>
              <a:ext cx="2158829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520700" indent="-200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800100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120775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1439863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18970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3542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28114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2686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509684">
                <a:defRPr/>
              </a:pPr>
              <a:r>
                <a:rPr lang="en-US" altLang="en-US" sz="1400" b="1" kern="0" dirty="0">
                  <a:solidFill>
                    <a:srgbClr val="FFFFFF"/>
                  </a:solidFill>
                  <a:latin typeface="Arial"/>
                </a:rPr>
                <a:t>Distributed </a:t>
              </a:r>
            </a:p>
            <a:p>
              <a:pPr algn="ctr" defTabSz="509684">
                <a:defRPr/>
              </a:pPr>
              <a:r>
                <a:rPr lang="en-US" altLang="en-US" sz="1400" b="1" kern="0" dirty="0">
                  <a:solidFill>
                    <a:srgbClr val="FFFFFF"/>
                  </a:solidFill>
                  <a:latin typeface="Arial"/>
                </a:rPr>
                <a:t>Computing</a:t>
              </a:r>
            </a:p>
          </p:txBody>
        </p:sp>
        <p:sp>
          <p:nvSpPr>
            <p:cNvPr id="30" name="Text Box 22"/>
            <p:cNvSpPr txBox="1">
              <a:spLocks noChangeArrowheads="1"/>
            </p:cNvSpPr>
            <p:nvPr/>
          </p:nvSpPr>
          <p:spPr bwMode="auto">
            <a:xfrm>
              <a:off x="5799811" y="2280106"/>
              <a:ext cx="1934841" cy="287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520700" indent="-200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800100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120775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1439863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18970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3542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28114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268663" indent="-160338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509684">
                <a:defRPr/>
              </a:pPr>
              <a:r>
                <a:rPr lang="en-US" altLang="en-US" sz="1400" b="1" kern="0" dirty="0">
                  <a:solidFill>
                    <a:srgbClr val="FFFFFF"/>
                  </a:solidFill>
                  <a:latin typeface="Arial"/>
                </a:rPr>
                <a:t>Smarter Planet</a:t>
              </a:r>
            </a:p>
          </p:txBody>
        </p:sp>
        <p:sp>
          <p:nvSpPr>
            <p:cNvPr id="31" name="TextBox 45"/>
            <p:cNvSpPr txBox="1">
              <a:spLocks noChangeArrowheads="1"/>
            </p:cNvSpPr>
            <p:nvPr/>
          </p:nvSpPr>
          <p:spPr bwMode="auto">
            <a:xfrm>
              <a:off x="4511605" y="3653244"/>
              <a:ext cx="107931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defTabSz="455111" eaLnBrk="1" hangingPunct="1">
                <a:defRPr/>
              </a:pPr>
              <a:r>
                <a:rPr lang="en-US" altLang="ja-JP" sz="1050" b="1" kern="0" dirty="0">
                  <a:solidFill>
                    <a:srgbClr val="FFFFFF"/>
                  </a:solidFill>
                  <a:latin typeface="Arial"/>
                </a:rPr>
                <a:t>Office Productivity</a:t>
              </a:r>
            </a:p>
          </p:txBody>
        </p:sp>
        <p:sp>
          <p:nvSpPr>
            <p:cNvPr id="32" name="TextBox 43"/>
            <p:cNvSpPr txBox="1">
              <a:spLocks noChangeArrowheads="1"/>
            </p:cNvSpPr>
            <p:nvPr/>
          </p:nvSpPr>
          <p:spPr bwMode="auto">
            <a:xfrm>
              <a:off x="2853730" y="4186973"/>
              <a:ext cx="107931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defTabSz="455111" eaLnBrk="1" hangingPunct="1">
                <a:defRPr/>
              </a:pPr>
              <a:r>
                <a:rPr lang="en-US" altLang="ja-JP" sz="1050" b="1" kern="0" dirty="0">
                  <a:solidFill>
                    <a:srgbClr val="FFFFFF"/>
                  </a:solidFill>
                  <a:latin typeface="Arial"/>
                </a:rPr>
                <a:t>Client/</a:t>
              </a:r>
              <a:br>
                <a:rPr lang="en-US" altLang="ja-JP" sz="1050" b="1" kern="0" dirty="0">
                  <a:solidFill>
                    <a:srgbClr val="FFFFFF"/>
                  </a:solidFill>
                  <a:latin typeface="Arial"/>
                </a:rPr>
              </a:br>
              <a:r>
                <a:rPr lang="en-US" altLang="ja-JP" sz="1050" b="1" kern="0" dirty="0">
                  <a:solidFill>
                    <a:srgbClr val="FFFFFF"/>
                  </a:solidFill>
                  <a:latin typeface="Arial"/>
                </a:rPr>
                <a:t>Server</a:t>
              </a:r>
            </a:p>
          </p:txBody>
        </p:sp>
        <p:sp>
          <p:nvSpPr>
            <p:cNvPr id="33" name="TextBox 44"/>
            <p:cNvSpPr txBox="1">
              <a:spLocks noChangeArrowheads="1"/>
            </p:cNvSpPr>
            <p:nvPr/>
          </p:nvSpPr>
          <p:spPr bwMode="auto">
            <a:xfrm>
              <a:off x="1348328" y="4657984"/>
              <a:ext cx="107931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defTabSz="455111" eaLnBrk="1" hangingPunct="1">
                <a:defRPr/>
              </a:pPr>
              <a:r>
                <a:rPr lang="en-US" altLang="ja-JP" sz="1050" b="1" kern="0" dirty="0">
                  <a:solidFill>
                    <a:srgbClr val="FFFFFF"/>
                  </a:solidFill>
                  <a:latin typeface="Arial"/>
                </a:rPr>
                <a:t>Personal Computer</a:t>
              </a:r>
            </a:p>
          </p:txBody>
        </p:sp>
        <p:sp>
          <p:nvSpPr>
            <p:cNvPr id="34" name="TextBox 45"/>
            <p:cNvSpPr txBox="1">
              <a:spLocks noChangeArrowheads="1"/>
            </p:cNvSpPr>
            <p:nvPr/>
          </p:nvSpPr>
          <p:spPr bwMode="auto">
            <a:xfrm>
              <a:off x="6033303" y="3403437"/>
              <a:ext cx="131563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defTabSz="455111" eaLnBrk="1" hangingPunct="1">
                <a:defRPr/>
              </a:pPr>
              <a:r>
                <a:rPr lang="en-US" altLang="ja-JP" sz="1050" b="1" kern="0" dirty="0">
                  <a:solidFill>
                    <a:srgbClr val="FFFFFF"/>
                  </a:solidFill>
                  <a:latin typeface="Arial"/>
                </a:rPr>
                <a:t>Data Warehousing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alphaModFix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027" y="2712139"/>
              <a:ext cx="576408" cy="6777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alphaModFix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062" y="3564160"/>
              <a:ext cx="606648" cy="60664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alphaModFix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660" y="4017969"/>
              <a:ext cx="606648" cy="606648"/>
            </a:xfrm>
            <a:prstGeom prst="rect">
              <a:avLst/>
            </a:prstGeom>
          </p:spPr>
        </p:pic>
        <p:sp>
          <p:nvSpPr>
            <p:cNvPr id="38" name="TextBox 54"/>
            <p:cNvSpPr txBox="1">
              <a:spLocks noChangeArrowheads="1"/>
            </p:cNvSpPr>
            <p:nvPr/>
          </p:nvSpPr>
          <p:spPr bwMode="auto">
            <a:xfrm>
              <a:off x="7284317" y="2822373"/>
              <a:ext cx="238889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defTabSz="455111" eaLnBrk="1" hangingPunct="1">
                <a:defRPr/>
              </a:pPr>
              <a:r>
                <a:rPr lang="en-US" altLang="ja-JP" sz="1050" b="1" kern="0" dirty="0">
                  <a:solidFill>
                    <a:srgbClr val="FFFFFF"/>
                  </a:solidFill>
                  <a:latin typeface="Arial"/>
                </a:rPr>
                <a:t>Big Data &amp;</a:t>
              </a:r>
              <a:br>
                <a:rPr lang="en-US" altLang="ja-JP" sz="1050" b="1" kern="0" dirty="0">
                  <a:solidFill>
                    <a:srgbClr val="FFFFFF"/>
                  </a:solidFill>
                  <a:latin typeface="Arial"/>
                </a:rPr>
              </a:br>
              <a:r>
                <a:rPr lang="en-US" altLang="ja-JP" sz="1050" b="1" kern="0" dirty="0">
                  <a:solidFill>
                    <a:srgbClr val="FFFFFF"/>
                  </a:solidFill>
                  <a:latin typeface="Arial"/>
                </a:rPr>
                <a:t>Predictive Analytics</a:t>
              </a:r>
            </a:p>
          </p:txBody>
        </p:sp>
        <p:sp>
          <p:nvSpPr>
            <p:cNvPr id="39" name="TextBox 59"/>
            <p:cNvSpPr txBox="1">
              <a:spLocks noChangeArrowheads="1"/>
            </p:cNvSpPr>
            <p:nvPr/>
          </p:nvSpPr>
          <p:spPr bwMode="auto">
            <a:xfrm>
              <a:off x="10000243" y="3098897"/>
              <a:ext cx="1596291" cy="22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defTabSz="455111" eaLnBrk="1" hangingPunct="1">
                <a:defRPr/>
              </a:pPr>
              <a:r>
                <a:rPr lang="en-US" altLang="ja-JP" sz="1100" b="1" kern="0" dirty="0">
                  <a:solidFill>
                    <a:srgbClr val="FFFFFF"/>
                  </a:solidFill>
                  <a:latin typeface="Arial"/>
                </a:rPr>
                <a:t>Cognitive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alphaModFix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9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15000" contrast="46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036" y="2063893"/>
              <a:ext cx="609003" cy="609004"/>
            </a:xfrm>
            <a:prstGeom prst="rect">
              <a:avLst/>
            </a:prstGeom>
            <a:noFill/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alphaModFix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53" y="3039595"/>
              <a:ext cx="596767" cy="59676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"/>
            <a:ext cx="7254904" cy="572947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A New Era of Computing has Emerged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79614" y="4212330"/>
            <a:ext cx="7893738" cy="957659"/>
            <a:chOff x="1247381" y="6282525"/>
            <a:chExt cx="12629981" cy="1532251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1247381" y="6928754"/>
              <a:ext cx="8331955" cy="0"/>
            </a:xfrm>
            <a:prstGeom prst="line">
              <a:avLst/>
            </a:prstGeom>
            <a:ln w="9525" cmpd="sng">
              <a:solidFill>
                <a:schemeClr val="tx1">
                  <a:alpha val="54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2308320" y="6358726"/>
              <a:ext cx="939232" cy="541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062" eaLnBrk="0" hangingPunct="0"/>
              <a:r>
                <a:rPr lang="en-US" sz="1600" b="1" kern="0" dirty="0">
                  <a:solidFill>
                    <a:srgbClr val="FFFFFF"/>
                  </a:solidFill>
                </a:rPr>
                <a:t>Data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0462772" y="6282525"/>
              <a:ext cx="2993570" cy="640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062" eaLnBrk="0" hangingPunct="0"/>
              <a:r>
                <a:rPr lang="en-US" sz="2000" b="1" kern="0" dirty="0">
                  <a:solidFill>
                    <a:srgbClr val="FFFFFF"/>
                  </a:solidFill>
                </a:rPr>
                <a:t>Insight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534411" y="6358726"/>
              <a:ext cx="1364990" cy="541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062" eaLnBrk="0" hangingPunct="0"/>
              <a:r>
                <a:rPr lang="en-US" sz="1600" b="1" kern="0" dirty="0">
                  <a:solidFill>
                    <a:srgbClr val="FFFFFF"/>
                  </a:solidFill>
                </a:rPr>
                <a:t>Context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76656" y="7046568"/>
              <a:ext cx="2159726" cy="76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461">
                <a:lnSpc>
                  <a:spcPct val="90000"/>
                </a:lnSpc>
              </a:pPr>
              <a:r>
                <a:rPr lang="en-US" sz="1400" dirty="0">
                  <a:solidFill>
                    <a:srgbClr val="FFFFFF"/>
                  </a:solidFill>
                </a:rPr>
                <a:t>Transactional Database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79583" y="7046567"/>
              <a:ext cx="1953640" cy="76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461">
                <a:lnSpc>
                  <a:spcPct val="90000"/>
                </a:lnSpc>
              </a:pPr>
              <a:r>
                <a:rPr lang="en-US" sz="1400" dirty="0">
                  <a:solidFill>
                    <a:srgbClr val="FFFFFF"/>
                  </a:solidFill>
                </a:rPr>
                <a:t>Business Intelligence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59767" y="7046567"/>
              <a:ext cx="2986562" cy="76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461">
                <a:lnSpc>
                  <a:spcPct val="90000"/>
                </a:lnSpc>
              </a:pPr>
              <a:r>
                <a:rPr lang="en-US" sz="1400" dirty="0">
                  <a:solidFill>
                    <a:srgbClr val="FFFFFF"/>
                  </a:solidFill>
                </a:rPr>
                <a:t>Big Data &amp; </a:t>
              </a:r>
            </a:p>
            <a:p>
              <a:pPr algn="ctr" defTabSz="685461">
                <a:lnSpc>
                  <a:spcPct val="90000"/>
                </a:lnSpc>
              </a:pPr>
              <a:r>
                <a:rPr lang="en-US" sz="1400" dirty="0">
                  <a:solidFill>
                    <a:srgbClr val="FFFFFF"/>
                  </a:solidFill>
                </a:rPr>
                <a:t>Advanced Analytics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132088" y="7046567"/>
              <a:ext cx="2951512" cy="76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461">
                <a:lnSpc>
                  <a:spcPct val="90000"/>
                </a:lnSpc>
              </a:pPr>
              <a:r>
                <a:rPr lang="en-US" sz="1400" dirty="0">
                  <a:solidFill>
                    <a:srgbClr val="FFFFFF"/>
                  </a:solidFill>
                </a:rPr>
                <a:t>Actionable Insight in context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589016" y="6358725"/>
              <a:ext cx="1641989" cy="541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062" eaLnBrk="0" hangingPunct="0"/>
              <a:r>
                <a:rPr lang="en-US" sz="1600" b="1" kern="0" dirty="0">
                  <a:solidFill>
                    <a:srgbClr val="FFFFFF"/>
                  </a:solidFill>
                </a:rPr>
                <a:t>Reporting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10041754" y="6928754"/>
              <a:ext cx="3835608" cy="0"/>
            </a:xfrm>
            <a:prstGeom prst="line">
              <a:avLst/>
            </a:prstGeom>
            <a:ln w="9525" cmpd="sng">
              <a:solidFill>
                <a:schemeClr val="tx1">
                  <a:alpha val="54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809"/>
          <a:stretch>
            <a:fillRect/>
          </a:stretch>
        </p:blipFill>
        <p:spPr bwMode="auto">
          <a:xfrm>
            <a:off x="7706347" y="1880215"/>
            <a:ext cx="762273" cy="7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53977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7004050" y="5383541"/>
            <a:ext cx="2139950" cy="45719"/>
          </a:xfrm>
          <a:prstGeom prst="rect">
            <a:avLst/>
          </a:prstGeom>
          <a:solidFill>
            <a:srgbClr val="193F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 eaLnBrk="1" hangingPunct="1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425702" y="5383541"/>
            <a:ext cx="4578350" cy="45719"/>
          </a:xfrm>
          <a:prstGeom prst="rect">
            <a:avLst/>
          </a:prstGeom>
          <a:solidFill>
            <a:srgbClr val="07A9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 eaLnBrk="1" hangingPunct="1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-27135" y="5383538"/>
            <a:ext cx="2597150" cy="45719"/>
          </a:xfrm>
          <a:prstGeom prst="rect">
            <a:avLst/>
          </a:prstGeom>
          <a:solidFill>
            <a:srgbClr val="0F80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 eaLnBrk="1" hangingPunct="1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5" name="Isosceles Triangle 184"/>
          <p:cNvSpPr/>
          <p:nvPr/>
        </p:nvSpPr>
        <p:spPr>
          <a:xfrm rot="10800000">
            <a:off x="279890" y="1765351"/>
            <a:ext cx="258071" cy="3218159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 eaLnBrk="1" hangingPunct="1"/>
            <a:endParaRPr lang="en-GB">
              <a:solidFill>
                <a:srgbClr val="FFFFFF"/>
              </a:solidFill>
            </a:endParaRPr>
          </a:p>
        </p:txBody>
      </p:sp>
      <p:sp>
        <p:nvSpPr>
          <p:cNvPr id="139" name="Text Box 50"/>
          <p:cNvSpPr txBox="1">
            <a:spLocks noChangeArrowheads="1"/>
          </p:cNvSpPr>
          <p:nvPr/>
        </p:nvSpPr>
        <p:spPr bwMode="auto">
          <a:xfrm>
            <a:off x="2952851" y="1189241"/>
            <a:ext cx="1107282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4289" bIns="0">
            <a:spAutoFit/>
          </a:bodyPr>
          <a:lstStyle>
            <a:lvl1pPr>
              <a:defRPr sz="2200">
                <a:solidFill>
                  <a:schemeClr val="hlink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hlink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hlink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hlink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333399"/>
              </a:buClr>
              <a:buFont typeface="Wingdings" panose="05000000000000000000" pitchFamily="2" charset="2"/>
              <a:buNone/>
            </a:pPr>
            <a:r>
              <a:rPr lang="en-US" altLang="en-US" sz="975" dirty="0">
                <a:solidFill>
                  <a:schemeClr val="tx1"/>
                </a:solidFill>
                <a:latin typeface="Eras Light ITC" panose="020B0402030504020804" pitchFamily="34" charset="0"/>
                <a:ea typeface="MS PGothic" pitchFamily="34" charset="-128"/>
              </a:rPr>
              <a:t>Cognitive</a:t>
            </a:r>
          </a:p>
        </p:txBody>
      </p:sp>
      <p:sp>
        <p:nvSpPr>
          <p:cNvPr id="183" name="Arrow: Chevron 182"/>
          <p:cNvSpPr/>
          <p:nvPr/>
        </p:nvSpPr>
        <p:spPr>
          <a:xfrm rot="16200000">
            <a:off x="216841" y="1491339"/>
            <a:ext cx="384167" cy="452339"/>
          </a:xfrm>
          <a:prstGeom prst="chevron">
            <a:avLst>
              <a:gd name="adj" fmla="val 6286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 eaLnBrk="1" hangingPunct="1"/>
            <a:endParaRPr lang="en-GB" dirty="0">
              <a:solidFill>
                <a:srgbClr val="191919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5769" y="1014908"/>
            <a:ext cx="2089046" cy="253914"/>
          </a:xfrm>
          <a:prstGeom prst="rect">
            <a:avLst/>
          </a:prstGeom>
          <a:solidFill>
            <a:srgbClr val="0F80AC"/>
          </a:solidFill>
        </p:spPr>
        <p:txBody>
          <a:bodyPr wrap="square" lIns="68570" tIns="34289" rIns="68570" bIns="34289" rtlCol="0">
            <a:spAutoFit/>
          </a:bodyPr>
          <a:lstStyle/>
          <a:p>
            <a:pPr algn="ctr" eaLnBrk="1" hangingPunct="1"/>
            <a:r>
              <a:rPr lang="en-US" sz="1200" dirty="0">
                <a:solidFill>
                  <a:srgbClr val="FFFFFF"/>
                </a:solidFill>
                <a:latin typeface="Eras Light ITC" panose="020B0402030504020804" pitchFamily="34" charset="0"/>
                <a:ea typeface="MS PGothic" pitchFamily="34" charset="-128"/>
              </a:rPr>
              <a:t>BUSINESS  VALUE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21621" y="5063611"/>
            <a:ext cx="190485" cy="1962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70" tIns="34289" rIns="68570" bIns="34289" rtlCol="0">
            <a:spAutoFit/>
          </a:bodyPr>
          <a:lstStyle/>
          <a:p>
            <a:pPr algn="ctr" eaLnBrk="1" hangingPunct="1"/>
            <a:endParaRPr lang="en-US" sz="825" dirty="0">
              <a:solidFill>
                <a:srgbClr val="FFFFFF"/>
              </a:solidFill>
              <a:latin typeface="Eras Light ITC" panose="020B0402030504020804" pitchFamily="34" charset="0"/>
              <a:ea typeface="MS PGothic" pitchFamily="34" charset="-12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671367" y="1343081"/>
            <a:ext cx="337235" cy="2172265"/>
            <a:chOff x="8727151" y="1756925"/>
            <a:chExt cx="249749" cy="1318820"/>
          </a:xfrm>
        </p:grpSpPr>
        <p:sp>
          <p:nvSpPr>
            <p:cNvPr id="140" name="Isosceles Triangle 139"/>
            <p:cNvSpPr/>
            <p:nvPr/>
          </p:nvSpPr>
          <p:spPr>
            <a:xfrm rot="10800000">
              <a:off x="8804959" y="1852666"/>
              <a:ext cx="98081" cy="122307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79" name="Arrow: Chevron 178"/>
            <p:cNvSpPr/>
            <p:nvPr/>
          </p:nvSpPr>
          <p:spPr>
            <a:xfrm rot="16200000">
              <a:off x="8745971" y="1738105"/>
              <a:ext cx="212110" cy="249749"/>
            </a:xfrm>
            <a:prstGeom prst="chevron">
              <a:avLst>
                <a:gd name="adj" fmla="val 6286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GB" dirty="0">
                <a:solidFill>
                  <a:srgbClr val="191919"/>
                </a:solidFill>
              </a:endParaRPr>
            </a:p>
          </p:txBody>
        </p:sp>
      </p:grpSp>
      <p:sp>
        <p:nvSpPr>
          <p:cNvPr id="180" name="TextBox 179"/>
          <p:cNvSpPr txBox="1"/>
          <p:nvPr/>
        </p:nvSpPr>
        <p:spPr>
          <a:xfrm>
            <a:off x="8744734" y="3904928"/>
            <a:ext cx="190485" cy="1962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68570" tIns="34289" rIns="68570" bIns="34289" rtlCol="0">
            <a:spAutoFit/>
          </a:bodyPr>
          <a:lstStyle/>
          <a:p>
            <a:pPr algn="ctr" eaLnBrk="1" hangingPunct="1"/>
            <a:endParaRPr lang="en-US" sz="825" dirty="0">
              <a:solidFill>
                <a:srgbClr val="FFFFFF"/>
              </a:solidFill>
              <a:latin typeface="Eras Light ITC" panose="020B0402030504020804" pitchFamily="34" charset="0"/>
              <a:ea typeface="MS PGothic" pitchFamily="34" charset="-128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2996322" y="1626631"/>
            <a:ext cx="0" cy="222005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Arrow: Pentagon 127"/>
          <p:cNvSpPr/>
          <p:nvPr/>
        </p:nvSpPr>
        <p:spPr>
          <a:xfrm rot="5400000">
            <a:off x="3627963" y="3749532"/>
            <a:ext cx="384563" cy="311044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68570" tIns="34289" rIns="68570" bIns="34289" rtlCol="0" anchor="ctr"/>
          <a:lstStyle/>
          <a:p>
            <a:pPr algn="ctr" eaLnBrk="1" hangingPunct="1"/>
            <a:r>
              <a:rPr lang="fr-FR" sz="900" dirty="0">
                <a:solidFill>
                  <a:srgbClr val="FFFFFF"/>
                </a:solidFill>
                <a:latin typeface="Arial Narrow" panose="020B0606020202030204" pitchFamily="34" charset="0"/>
              </a:rPr>
              <a:t>1990</a:t>
            </a:r>
            <a:endParaRPr lang="en-US" sz="9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 bwMode="auto">
          <a:xfrm>
            <a:off x="3683064" y="4593527"/>
            <a:ext cx="672406" cy="11772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 defTabSz="513782">
              <a:lnSpc>
                <a:spcPct val="85000"/>
              </a:lnSpc>
              <a:spcBef>
                <a:spcPts val="281"/>
              </a:spcBef>
              <a:defRPr/>
            </a:pPr>
            <a:endParaRPr lang="en-US" sz="900" spc="94" dirty="0">
              <a:solidFill>
                <a:srgbClr val="FFFFFE"/>
              </a:solidFill>
              <a:latin typeface="Calibri"/>
              <a:ea typeface="MS PGothic" pitchFamily="34" charset="-128"/>
            </a:endParaRPr>
          </a:p>
        </p:txBody>
      </p:sp>
      <p:grpSp>
        <p:nvGrpSpPr>
          <p:cNvPr id="187" name="Group 186"/>
          <p:cNvGrpSpPr/>
          <p:nvPr/>
        </p:nvGrpSpPr>
        <p:grpSpPr>
          <a:xfrm>
            <a:off x="3628796" y="4410966"/>
            <a:ext cx="390035" cy="446427"/>
            <a:chOff x="3382386" y="4013052"/>
            <a:chExt cx="721098" cy="825355"/>
          </a:xfrm>
        </p:grpSpPr>
        <p:sp>
          <p:nvSpPr>
            <p:cNvPr id="188" name="Freeform 5"/>
            <p:cNvSpPr>
              <a:spLocks noChangeAspect="1"/>
            </p:cNvSpPr>
            <p:nvPr/>
          </p:nvSpPr>
          <p:spPr bwMode="auto">
            <a:xfrm>
              <a:off x="3382386" y="4013052"/>
              <a:ext cx="721098" cy="817456"/>
            </a:xfrm>
            <a:custGeom>
              <a:avLst/>
              <a:gdLst>
                <a:gd name="T0" fmla="*/ 607 w 1216"/>
                <a:gd name="T1" fmla="*/ 0 h 1375"/>
                <a:gd name="T2" fmla="*/ 607 w 1216"/>
                <a:gd name="T3" fmla="*/ 0 h 1375"/>
                <a:gd name="T4" fmla="*/ 674 w 1216"/>
                <a:gd name="T5" fmla="*/ 16 h 1375"/>
                <a:gd name="T6" fmla="*/ 1151 w 1216"/>
                <a:gd name="T7" fmla="*/ 293 h 1375"/>
                <a:gd name="T8" fmla="*/ 1216 w 1216"/>
                <a:gd name="T9" fmla="*/ 407 h 1375"/>
                <a:gd name="T10" fmla="*/ 1216 w 1216"/>
                <a:gd name="T11" fmla="*/ 960 h 1375"/>
                <a:gd name="T12" fmla="*/ 1151 w 1216"/>
                <a:gd name="T13" fmla="*/ 1075 h 1375"/>
                <a:gd name="T14" fmla="*/ 674 w 1216"/>
                <a:gd name="T15" fmla="*/ 1352 h 1375"/>
                <a:gd name="T16" fmla="*/ 542 w 1216"/>
                <a:gd name="T17" fmla="*/ 1352 h 1375"/>
                <a:gd name="T18" fmla="*/ 65 w 1216"/>
                <a:gd name="T19" fmla="*/ 1075 h 1375"/>
                <a:gd name="T20" fmla="*/ 0 w 1216"/>
                <a:gd name="T21" fmla="*/ 960 h 1375"/>
                <a:gd name="T22" fmla="*/ 0 w 1216"/>
                <a:gd name="T23" fmla="*/ 407 h 1375"/>
                <a:gd name="T24" fmla="*/ 65 w 1216"/>
                <a:gd name="T25" fmla="*/ 293 h 1375"/>
                <a:gd name="T26" fmla="*/ 542 w 1216"/>
                <a:gd name="T27" fmla="*/ 16 h 1375"/>
                <a:gd name="T28" fmla="*/ 607 w 1216"/>
                <a:gd name="T29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6" h="1375">
                  <a:moveTo>
                    <a:pt x="607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631" y="0"/>
                    <a:pt x="654" y="5"/>
                    <a:pt x="674" y="16"/>
                  </a:cubicBezTo>
                  <a:cubicBezTo>
                    <a:pt x="1151" y="293"/>
                    <a:pt x="1151" y="293"/>
                    <a:pt x="1151" y="293"/>
                  </a:cubicBezTo>
                  <a:cubicBezTo>
                    <a:pt x="1192" y="316"/>
                    <a:pt x="1216" y="360"/>
                    <a:pt x="1216" y="407"/>
                  </a:cubicBezTo>
                  <a:cubicBezTo>
                    <a:pt x="1216" y="960"/>
                    <a:pt x="1216" y="960"/>
                    <a:pt x="1216" y="960"/>
                  </a:cubicBezTo>
                  <a:cubicBezTo>
                    <a:pt x="1216" y="1008"/>
                    <a:pt x="1192" y="1050"/>
                    <a:pt x="1151" y="1075"/>
                  </a:cubicBezTo>
                  <a:cubicBezTo>
                    <a:pt x="674" y="1352"/>
                    <a:pt x="674" y="1352"/>
                    <a:pt x="674" y="1352"/>
                  </a:cubicBezTo>
                  <a:cubicBezTo>
                    <a:pt x="633" y="1375"/>
                    <a:pt x="583" y="1375"/>
                    <a:pt x="542" y="1352"/>
                  </a:cubicBezTo>
                  <a:cubicBezTo>
                    <a:pt x="65" y="1075"/>
                    <a:pt x="65" y="1075"/>
                    <a:pt x="65" y="1075"/>
                  </a:cubicBezTo>
                  <a:cubicBezTo>
                    <a:pt x="24" y="1050"/>
                    <a:pt x="0" y="1008"/>
                    <a:pt x="0" y="96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360"/>
                    <a:pt x="24" y="316"/>
                    <a:pt x="65" y="293"/>
                  </a:cubicBezTo>
                  <a:cubicBezTo>
                    <a:pt x="542" y="16"/>
                    <a:pt x="542" y="16"/>
                    <a:pt x="542" y="16"/>
                  </a:cubicBezTo>
                  <a:cubicBezTo>
                    <a:pt x="562" y="5"/>
                    <a:pt x="585" y="0"/>
                    <a:pt x="607" y="0"/>
                  </a:cubicBezTo>
                  <a:close/>
                </a:path>
              </a:pathLst>
            </a:custGeom>
            <a:noFill/>
            <a:ln w="127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/>
          </p:spPr>
          <p:txBody>
            <a:bodyPr lIns="0" tIns="21413" rIns="0" bIns="21413" anchor="ctr"/>
            <a:lstStyle/>
            <a:p>
              <a:pPr algn="ctr" defTabSz="513782">
                <a:lnSpc>
                  <a:spcPct val="85000"/>
                </a:lnSpc>
                <a:defRPr/>
              </a:pPr>
              <a:endParaRPr lang="en-US" sz="525" dirty="0">
                <a:solidFill>
                  <a:srgbClr val="FFFFFF"/>
                </a:solidFill>
                <a:latin typeface="Calibri"/>
                <a:ea typeface="MS PGothic" pitchFamily="34" charset="-128"/>
              </a:endParaRPr>
            </a:p>
          </p:txBody>
        </p:sp>
        <p:cxnSp>
          <p:nvCxnSpPr>
            <p:cNvPr id="189" name="Straight Connector 188"/>
            <p:cNvCxnSpPr/>
            <p:nvPr/>
          </p:nvCxnSpPr>
          <p:spPr>
            <a:xfrm>
              <a:off x="3408859" y="4212599"/>
              <a:ext cx="334076" cy="201289"/>
            </a:xfrm>
            <a:prstGeom prst="line">
              <a:avLst/>
            </a:prstGeom>
            <a:ln w="63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V="1">
              <a:off x="3742935" y="4208653"/>
              <a:ext cx="360549" cy="205228"/>
            </a:xfrm>
            <a:prstGeom prst="line">
              <a:avLst/>
            </a:prstGeom>
            <a:ln w="63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3736339" y="4421780"/>
              <a:ext cx="0" cy="416627"/>
            </a:xfrm>
            <a:prstGeom prst="line">
              <a:avLst/>
            </a:prstGeom>
            <a:ln w="63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999556" y="4482771"/>
            <a:ext cx="2067938" cy="623246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eaLnBrk="1" hangingPunct="1"/>
            <a:r>
              <a:rPr lang="fr-FR" dirty="0">
                <a:solidFill>
                  <a:srgbClr val="00B0F0"/>
                </a:solidFill>
                <a:latin typeface="Arial" pitchFamily="34" charset="0"/>
                <a:ea typeface="MS PGothic" pitchFamily="34" charset="-128"/>
              </a:rPr>
              <a:t>DATA WAREHOUSE</a:t>
            </a:r>
            <a:endParaRPr lang="en-US" dirty="0">
              <a:solidFill>
                <a:srgbClr val="00B0F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05" name="Arrow: Pentagon 204"/>
          <p:cNvSpPr/>
          <p:nvPr/>
        </p:nvSpPr>
        <p:spPr>
          <a:xfrm rot="5400000">
            <a:off x="5551285" y="2853780"/>
            <a:ext cx="384563" cy="311044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68570" tIns="34289" rIns="68570" bIns="34289" rtlCol="0" anchor="ctr"/>
          <a:lstStyle/>
          <a:p>
            <a:pPr algn="ctr" eaLnBrk="1" hangingPunct="1"/>
            <a:r>
              <a:rPr lang="fr-FR" sz="900" dirty="0">
                <a:solidFill>
                  <a:srgbClr val="FFFFFF"/>
                </a:solidFill>
                <a:latin typeface="Arial Narrow" panose="020B0606020202030204" pitchFamily="34" charset="0"/>
              </a:rPr>
              <a:t>2006</a:t>
            </a:r>
            <a:endParaRPr lang="en-US" sz="9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06" name="TextBox 205"/>
          <p:cNvSpPr txBox="1"/>
          <p:nvPr/>
        </p:nvSpPr>
        <p:spPr bwMode="auto">
          <a:xfrm>
            <a:off x="5606973" y="3657317"/>
            <a:ext cx="672406" cy="11772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 defTabSz="513782">
              <a:lnSpc>
                <a:spcPct val="85000"/>
              </a:lnSpc>
              <a:spcBef>
                <a:spcPts val="281"/>
              </a:spcBef>
              <a:defRPr/>
            </a:pPr>
            <a:endParaRPr lang="en-US" sz="900" spc="94" dirty="0">
              <a:solidFill>
                <a:srgbClr val="FFFFFE"/>
              </a:solidFill>
              <a:latin typeface="Calibri"/>
              <a:ea typeface="MS PGothic" pitchFamily="34" charset="-128"/>
            </a:endParaRPr>
          </a:p>
        </p:txBody>
      </p:sp>
      <p:grpSp>
        <p:nvGrpSpPr>
          <p:cNvPr id="207" name="Group 206"/>
          <p:cNvGrpSpPr/>
          <p:nvPr/>
        </p:nvGrpSpPr>
        <p:grpSpPr>
          <a:xfrm>
            <a:off x="5552705" y="3474756"/>
            <a:ext cx="390035" cy="446427"/>
            <a:chOff x="3382386" y="4013052"/>
            <a:chExt cx="721098" cy="825355"/>
          </a:xfrm>
        </p:grpSpPr>
        <p:sp>
          <p:nvSpPr>
            <p:cNvPr id="208" name="Freeform 5"/>
            <p:cNvSpPr>
              <a:spLocks noChangeAspect="1"/>
            </p:cNvSpPr>
            <p:nvPr/>
          </p:nvSpPr>
          <p:spPr bwMode="auto">
            <a:xfrm>
              <a:off x="3382386" y="4013052"/>
              <a:ext cx="721098" cy="817456"/>
            </a:xfrm>
            <a:custGeom>
              <a:avLst/>
              <a:gdLst>
                <a:gd name="T0" fmla="*/ 607 w 1216"/>
                <a:gd name="T1" fmla="*/ 0 h 1375"/>
                <a:gd name="T2" fmla="*/ 607 w 1216"/>
                <a:gd name="T3" fmla="*/ 0 h 1375"/>
                <a:gd name="T4" fmla="*/ 674 w 1216"/>
                <a:gd name="T5" fmla="*/ 16 h 1375"/>
                <a:gd name="T6" fmla="*/ 1151 w 1216"/>
                <a:gd name="T7" fmla="*/ 293 h 1375"/>
                <a:gd name="T8" fmla="*/ 1216 w 1216"/>
                <a:gd name="T9" fmla="*/ 407 h 1375"/>
                <a:gd name="T10" fmla="*/ 1216 w 1216"/>
                <a:gd name="T11" fmla="*/ 960 h 1375"/>
                <a:gd name="T12" fmla="*/ 1151 w 1216"/>
                <a:gd name="T13" fmla="*/ 1075 h 1375"/>
                <a:gd name="T14" fmla="*/ 674 w 1216"/>
                <a:gd name="T15" fmla="*/ 1352 h 1375"/>
                <a:gd name="T16" fmla="*/ 542 w 1216"/>
                <a:gd name="T17" fmla="*/ 1352 h 1375"/>
                <a:gd name="T18" fmla="*/ 65 w 1216"/>
                <a:gd name="T19" fmla="*/ 1075 h 1375"/>
                <a:gd name="T20" fmla="*/ 0 w 1216"/>
                <a:gd name="T21" fmla="*/ 960 h 1375"/>
                <a:gd name="T22" fmla="*/ 0 w 1216"/>
                <a:gd name="T23" fmla="*/ 407 h 1375"/>
                <a:gd name="T24" fmla="*/ 65 w 1216"/>
                <a:gd name="T25" fmla="*/ 293 h 1375"/>
                <a:gd name="T26" fmla="*/ 542 w 1216"/>
                <a:gd name="T27" fmla="*/ 16 h 1375"/>
                <a:gd name="T28" fmla="*/ 607 w 1216"/>
                <a:gd name="T29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6" h="1375">
                  <a:moveTo>
                    <a:pt x="607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631" y="0"/>
                    <a:pt x="654" y="5"/>
                    <a:pt x="674" y="16"/>
                  </a:cubicBezTo>
                  <a:cubicBezTo>
                    <a:pt x="1151" y="293"/>
                    <a:pt x="1151" y="293"/>
                    <a:pt x="1151" y="293"/>
                  </a:cubicBezTo>
                  <a:cubicBezTo>
                    <a:pt x="1192" y="316"/>
                    <a:pt x="1216" y="360"/>
                    <a:pt x="1216" y="407"/>
                  </a:cubicBezTo>
                  <a:cubicBezTo>
                    <a:pt x="1216" y="960"/>
                    <a:pt x="1216" y="960"/>
                    <a:pt x="1216" y="960"/>
                  </a:cubicBezTo>
                  <a:cubicBezTo>
                    <a:pt x="1216" y="1008"/>
                    <a:pt x="1192" y="1050"/>
                    <a:pt x="1151" y="1075"/>
                  </a:cubicBezTo>
                  <a:cubicBezTo>
                    <a:pt x="674" y="1352"/>
                    <a:pt x="674" y="1352"/>
                    <a:pt x="674" y="1352"/>
                  </a:cubicBezTo>
                  <a:cubicBezTo>
                    <a:pt x="633" y="1375"/>
                    <a:pt x="583" y="1375"/>
                    <a:pt x="542" y="1352"/>
                  </a:cubicBezTo>
                  <a:cubicBezTo>
                    <a:pt x="65" y="1075"/>
                    <a:pt x="65" y="1075"/>
                    <a:pt x="65" y="1075"/>
                  </a:cubicBezTo>
                  <a:cubicBezTo>
                    <a:pt x="24" y="1050"/>
                    <a:pt x="0" y="1008"/>
                    <a:pt x="0" y="96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360"/>
                    <a:pt x="24" y="316"/>
                    <a:pt x="65" y="293"/>
                  </a:cubicBezTo>
                  <a:cubicBezTo>
                    <a:pt x="542" y="16"/>
                    <a:pt x="542" y="16"/>
                    <a:pt x="542" y="16"/>
                  </a:cubicBezTo>
                  <a:cubicBezTo>
                    <a:pt x="562" y="5"/>
                    <a:pt x="585" y="0"/>
                    <a:pt x="607" y="0"/>
                  </a:cubicBezTo>
                  <a:close/>
                </a:path>
              </a:pathLst>
            </a:custGeom>
            <a:noFill/>
            <a:ln w="12700" cap="flat">
              <a:solidFill>
                <a:srgbClr val="0070C0"/>
              </a:solidFill>
              <a:prstDash val="solid"/>
              <a:miter lim="800000"/>
              <a:headEnd/>
              <a:tailEnd/>
            </a:ln>
            <a:extLst/>
          </p:spPr>
          <p:txBody>
            <a:bodyPr lIns="0" tIns="21413" rIns="0" bIns="21413" anchor="ctr"/>
            <a:lstStyle/>
            <a:p>
              <a:pPr algn="ctr" defTabSz="513782">
                <a:lnSpc>
                  <a:spcPct val="85000"/>
                </a:lnSpc>
                <a:defRPr/>
              </a:pPr>
              <a:endParaRPr lang="en-US" sz="525" dirty="0">
                <a:solidFill>
                  <a:srgbClr val="FFFFFF"/>
                </a:solidFill>
                <a:latin typeface="Calibri"/>
                <a:ea typeface="MS PGothic" pitchFamily="34" charset="-128"/>
              </a:endParaRPr>
            </a:p>
          </p:txBody>
        </p:sp>
        <p:cxnSp>
          <p:nvCxnSpPr>
            <p:cNvPr id="209" name="Straight Connector 208"/>
            <p:cNvCxnSpPr/>
            <p:nvPr/>
          </p:nvCxnSpPr>
          <p:spPr>
            <a:xfrm>
              <a:off x="3408859" y="4212599"/>
              <a:ext cx="334076" cy="201289"/>
            </a:xfrm>
            <a:prstGeom prst="line">
              <a:avLst/>
            </a:prstGeom>
            <a:ln w="635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V="1">
              <a:off x="3742935" y="4208653"/>
              <a:ext cx="360549" cy="205228"/>
            </a:xfrm>
            <a:prstGeom prst="line">
              <a:avLst/>
            </a:prstGeom>
            <a:ln w="635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3736339" y="4421780"/>
              <a:ext cx="0" cy="416627"/>
            </a:xfrm>
            <a:prstGeom prst="line">
              <a:avLst/>
            </a:prstGeom>
            <a:ln w="635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TextBox 211"/>
          <p:cNvSpPr txBox="1"/>
          <p:nvPr/>
        </p:nvSpPr>
        <p:spPr>
          <a:xfrm>
            <a:off x="5923465" y="3546559"/>
            <a:ext cx="2067938" cy="346247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eaLnBrk="1" hangingPunct="1"/>
            <a:r>
              <a:rPr lang="fr-FR" dirty="0">
                <a:solidFill>
                  <a:srgbClr val="0070C0"/>
                </a:solidFill>
                <a:latin typeface="Arial" pitchFamily="34" charset="0"/>
                <a:ea typeface="MS PGothic" pitchFamily="34" charset="-128"/>
              </a:rPr>
              <a:t>BIG DATA</a:t>
            </a:r>
            <a:endParaRPr lang="en-US" dirty="0">
              <a:solidFill>
                <a:srgbClr val="0070C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20" name="Arrow: Pentagon 219"/>
          <p:cNvSpPr/>
          <p:nvPr/>
        </p:nvSpPr>
        <p:spPr>
          <a:xfrm rot="5400000">
            <a:off x="6850380" y="1278828"/>
            <a:ext cx="384563" cy="311044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68570" tIns="34289" rIns="68570" bIns="34289" rtlCol="0" anchor="ctr"/>
          <a:lstStyle/>
          <a:p>
            <a:pPr algn="ctr" eaLnBrk="1" hangingPunct="1"/>
            <a:r>
              <a:rPr lang="fr-FR" sz="900" dirty="0">
                <a:solidFill>
                  <a:srgbClr val="FFFFFF"/>
                </a:solidFill>
                <a:latin typeface="Arial Narrow" panose="020B0606020202030204" pitchFamily="34" charset="0"/>
              </a:rPr>
              <a:t>2015</a:t>
            </a:r>
            <a:endParaRPr lang="en-US" sz="9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 bwMode="auto">
          <a:xfrm>
            <a:off x="6906069" y="2096771"/>
            <a:ext cx="672406" cy="11772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 defTabSz="513782">
              <a:lnSpc>
                <a:spcPct val="85000"/>
              </a:lnSpc>
              <a:spcBef>
                <a:spcPts val="281"/>
              </a:spcBef>
              <a:defRPr/>
            </a:pPr>
            <a:endParaRPr lang="en-US" sz="900" spc="94" dirty="0">
              <a:solidFill>
                <a:srgbClr val="FFFFFE"/>
              </a:solidFill>
              <a:latin typeface="Calibri"/>
              <a:ea typeface="MS PGothic" pitchFamily="34" charset="-128"/>
            </a:endParaRPr>
          </a:p>
        </p:txBody>
      </p:sp>
      <p:grpSp>
        <p:nvGrpSpPr>
          <p:cNvPr id="222" name="Group 221"/>
          <p:cNvGrpSpPr/>
          <p:nvPr/>
        </p:nvGrpSpPr>
        <p:grpSpPr>
          <a:xfrm>
            <a:off x="6851799" y="1914210"/>
            <a:ext cx="390035" cy="446427"/>
            <a:chOff x="3382386" y="4013052"/>
            <a:chExt cx="721098" cy="825355"/>
          </a:xfrm>
        </p:grpSpPr>
        <p:sp>
          <p:nvSpPr>
            <p:cNvPr id="223" name="Freeform 5"/>
            <p:cNvSpPr>
              <a:spLocks noChangeAspect="1"/>
            </p:cNvSpPr>
            <p:nvPr/>
          </p:nvSpPr>
          <p:spPr bwMode="auto">
            <a:xfrm>
              <a:off x="3382386" y="4013052"/>
              <a:ext cx="721098" cy="817456"/>
            </a:xfrm>
            <a:custGeom>
              <a:avLst/>
              <a:gdLst>
                <a:gd name="T0" fmla="*/ 607 w 1216"/>
                <a:gd name="T1" fmla="*/ 0 h 1375"/>
                <a:gd name="T2" fmla="*/ 607 w 1216"/>
                <a:gd name="T3" fmla="*/ 0 h 1375"/>
                <a:gd name="T4" fmla="*/ 674 w 1216"/>
                <a:gd name="T5" fmla="*/ 16 h 1375"/>
                <a:gd name="T6" fmla="*/ 1151 w 1216"/>
                <a:gd name="T7" fmla="*/ 293 h 1375"/>
                <a:gd name="T8" fmla="*/ 1216 w 1216"/>
                <a:gd name="T9" fmla="*/ 407 h 1375"/>
                <a:gd name="T10" fmla="*/ 1216 w 1216"/>
                <a:gd name="T11" fmla="*/ 960 h 1375"/>
                <a:gd name="T12" fmla="*/ 1151 w 1216"/>
                <a:gd name="T13" fmla="*/ 1075 h 1375"/>
                <a:gd name="T14" fmla="*/ 674 w 1216"/>
                <a:gd name="T15" fmla="*/ 1352 h 1375"/>
                <a:gd name="T16" fmla="*/ 542 w 1216"/>
                <a:gd name="T17" fmla="*/ 1352 h 1375"/>
                <a:gd name="T18" fmla="*/ 65 w 1216"/>
                <a:gd name="T19" fmla="*/ 1075 h 1375"/>
                <a:gd name="T20" fmla="*/ 0 w 1216"/>
                <a:gd name="T21" fmla="*/ 960 h 1375"/>
                <a:gd name="T22" fmla="*/ 0 w 1216"/>
                <a:gd name="T23" fmla="*/ 407 h 1375"/>
                <a:gd name="T24" fmla="*/ 65 w 1216"/>
                <a:gd name="T25" fmla="*/ 293 h 1375"/>
                <a:gd name="T26" fmla="*/ 542 w 1216"/>
                <a:gd name="T27" fmla="*/ 16 h 1375"/>
                <a:gd name="T28" fmla="*/ 607 w 1216"/>
                <a:gd name="T29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6" h="1375">
                  <a:moveTo>
                    <a:pt x="607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631" y="0"/>
                    <a:pt x="654" y="5"/>
                    <a:pt x="674" y="16"/>
                  </a:cubicBezTo>
                  <a:cubicBezTo>
                    <a:pt x="1151" y="293"/>
                    <a:pt x="1151" y="293"/>
                    <a:pt x="1151" y="293"/>
                  </a:cubicBezTo>
                  <a:cubicBezTo>
                    <a:pt x="1192" y="316"/>
                    <a:pt x="1216" y="360"/>
                    <a:pt x="1216" y="407"/>
                  </a:cubicBezTo>
                  <a:cubicBezTo>
                    <a:pt x="1216" y="960"/>
                    <a:pt x="1216" y="960"/>
                    <a:pt x="1216" y="960"/>
                  </a:cubicBezTo>
                  <a:cubicBezTo>
                    <a:pt x="1216" y="1008"/>
                    <a:pt x="1192" y="1050"/>
                    <a:pt x="1151" y="1075"/>
                  </a:cubicBezTo>
                  <a:cubicBezTo>
                    <a:pt x="674" y="1352"/>
                    <a:pt x="674" y="1352"/>
                    <a:pt x="674" y="1352"/>
                  </a:cubicBezTo>
                  <a:cubicBezTo>
                    <a:pt x="633" y="1375"/>
                    <a:pt x="583" y="1375"/>
                    <a:pt x="542" y="1352"/>
                  </a:cubicBezTo>
                  <a:cubicBezTo>
                    <a:pt x="65" y="1075"/>
                    <a:pt x="65" y="1075"/>
                    <a:pt x="65" y="1075"/>
                  </a:cubicBezTo>
                  <a:cubicBezTo>
                    <a:pt x="24" y="1050"/>
                    <a:pt x="0" y="1008"/>
                    <a:pt x="0" y="96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360"/>
                    <a:pt x="24" y="316"/>
                    <a:pt x="65" y="293"/>
                  </a:cubicBezTo>
                  <a:cubicBezTo>
                    <a:pt x="542" y="16"/>
                    <a:pt x="542" y="16"/>
                    <a:pt x="542" y="16"/>
                  </a:cubicBezTo>
                  <a:cubicBezTo>
                    <a:pt x="562" y="5"/>
                    <a:pt x="585" y="0"/>
                    <a:pt x="607" y="0"/>
                  </a:cubicBezTo>
                  <a:close/>
                </a:path>
              </a:pathLst>
            </a:custGeom>
            <a:noFill/>
            <a:ln w="12700" cap="flat">
              <a:solidFill>
                <a:srgbClr val="002060"/>
              </a:solidFill>
              <a:prstDash val="solid"/>
              <a:miter lim="800000"/>
              <a:headEnd/>
              <a:tailEnd/>
            </a:ln>
            <a:extLst/>
          </p:spPr>
          <p:txBody>
            <a:bodyPr lIns="0" tIns="21413" rIns="0" bIns="21413" anchor="ctr"/>
            <a:lstStyle/>
            <a:p>
              <a:pPr algn="ctr" defTabSz="513782">
                <a:lnSpc>
                  <a:spcPct val="85000"/>
                </a:lnSpc>
                <a:defRPr/>
              </a:pPr>
              <a:endParaRPr lang="en-US" sz="525" dirty="0">
                <a:solidFill>
                  <a:srgbClr val="FFFFFF"/>
                </a:solidFill>
                <a:latin typeface="Calibri"/>
                <a:ea typeface="MS PGothic" pitchFamily="34" charset="-128"/>
              </a:endParaRPr>
            </a:p>
          </p:txBody>
        </p:sp>
        <p:cxnSp>
          <p:nvCxnSpPr>
            <p:cNvPr id="224" name="Straight Connector 223"/>
            <p:cNvCxnSpPr/>
            <p:nvPr/>
          </p:nvCxnSpPr>
          <p:spPr>
            <a:xfrm>
              <a:off x="3408859" y="4212599"/>
              <a:ext cx="334076" cy="201289"/>
            </a:xfrm>
            <a:prstGeom prst="line">
              <a:avLst/>
            </a:prstGeom>
            <a:ln w="6350">
              <a:solidFill>
                <a:srgbClr val="0020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3742935" y="4208653"/>
              <a:ext cx="360549" cy="205228"/>
            </a:xfrm>
            <a:prstGeom prst="line">
              <a:avLst/>
            </a:prstGeom>
            <a:ln w="6350">
              <a:solidFill>
                <a:srgbClr val="0020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3736339" y="4421780"/>
              <a:ext cx="0" cy="416627"/>
            </a:xfrm>
            <a:prstGeom prst="line">
              <a:avLst/>
            </a:prstGeom>
            <a:ln w="6350">
              <a:solidFill>
                <a:srgbClr val="0020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7" name="TextBox 226"/>
          <p:cNvSpPr txBox="1"/>
          <p:nvPr/>
        </p:nvSpPr>
        <p:spPr>
          <a:xfrm>
            <a:off x="7222560" y="1986014"/>
            <a:ext cx="879305" cy="346247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eaLnBrk="1" hangingPunct="1"/>
            <a:r>
              <a:rPr lang="fr-FR" dirty="0">
                <a:solidFill>
                  <a:srgbClr val="191919"/>
                </a:solidFill>
                <a:latin typeface="Arial" pitchFamily="34" charset="0"/>
                <a:ea typeface="MS PGothic" pitchFamily="34" charset="-128"/>
              </a:rPr>
              <a:t>HPDA</a:t>
            </a:r>
            <a:endParaRPr lang="en-US" dirty="0">
              <a:solidFill>
                <a:srgbClr val="191919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37" name="TextBox 236"/>
          <p:cNvSpPr txBox="1"/>
          <p:nvPr/>
        </p:nvSpPr>
        <p:spPr bwMode="auto">
          <a:xfrm>
            <a:off x="7580634" y="1958911"/>
            <a:ext cx="672406" cy="11772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 defTabSz="513782">
              <a:lnSpc>
                <a:spcPct val="85000"/>
              </a:lnSpc>
              <a:spcBef>
                <a:spcPts val="281"/>
              </a:spcBef>
              <a:defRPr/>
            </a:pPr>
            <a:endParaRPr lang="en-US" sz="900" spc="94" dirty="0">
              <a:solidFill>
                <a:srgbClr val="FFFFFE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55913" y="4828597"/>
            <a:ext cx="2083324" cy="346247"/>
          </a:xfrm>
          <a:prstGeom prst="rect">
            <a:avLst/>
          </a:prstGeom>
          <a:solidFill>
            <a:srgbClr val="00B0F0"/>
          </a:solidFill>
        </p:spPr>
        <p:txBody>
          <a:bodyPr wrap="square" lIns="68570" tIns="34289" rIns="68570" bIns="34289">
            <a:spAutoFit/>
          </a:bodyPr>
          <a:lstStyle/>
          <a:p>
            <a:pPr eaLnBrk="1" hangingPunct="1"/>
            <a:r>
              <a:rPr lang="en-GB" sz="900" dirty="0">
                <a:solidFill>
                  <a:srgbClr val="FFFFFF"/>
                </a:solidFill>
                <a:latin typeface="Arial Narrow" panose="020B0606020202030204" pitchFamily="34" charset="0"/>
                <a:ea typeface="MS PGothic" pitchFamily="34" charset="-128"/>
              </a:rPr>
              <a:t>Store and analyse growing volumes of data on high performance machines with ACID</a:t>
            </a:r>
            <a:endParaRPr lang="en-US" sz="900" dirty="0">
              <a:solidFill>
                <a:srgbClr val="FFFFFF"/>
              </a:solidFill>
              <a:latin typeface="Arial Narrow" panose="020B0606020202030204" pitchFamily="34" charset="0"/>
              <a:ea typeface="MS PGothic" pitchFamily="34" charset="-128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5969736" y="3860699"/>
            <a:ext cx="2083324" cy="38581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lIns="68570" tIns="34289" rIns="68570" bIns="34289">
            <a:noAutofit/>
          </a:bodyPr>
          <a:lstStyle/>
          <a:p>
            <a:pPr eaLnBrk="1" hangingPunct="1"/>
            <a:r>
              <a:rPr lang="en-GB" sz="900" dirty="0">
                <a:solidFill>
                  <a:srgbClr val="FFFFFF"/>
                </a:solidFill>
                <a:latin typeface="Arial Narrow" panose="020B0606020202030204" pitchFamily="34" charset="0"/>
                <a:ea typeface="MS PGothic" pitchFamily="34" charset="-128"/>
              </a:rPr>
              <a:t>Store massive volumes of data becomes more affordable and scalable for performance</a:t>
            </a:r>
            <a:endParaRPr lang="en-US" sz="900" dirty="0">
              <a:solidFill>
                <a:srgbClr val="FFFFFF"/>
              </a:solidFill>
              <a:latin typeface="Arial Narrow" panose="020B0606020202030204" pitchFamily="34" charset="0"/>
              <a:ea typeface="MS PGothic" pitchFamily="34" charset="-128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7250536" y="2331613"/>
            <a:ext cx="1168933" cy="6594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lIns="68570" tIns="34289" rIns="68570" bIns="34289">
            <a:noAutofit/>
          </a:bodyPr>
          <a:lstStyle/>
          <a:p>
            <a:pPr eaLnBrk="1" hangingPunct="1"/>
            <a:r>
              <a:rPr lang="en-GB" sz="900" dirty="0">
                <a:solidFill>
                  <a:srgbClr val="FFFFFF"/>
                </a:solidFill>
                <a:latin typeface="Arial Narrow" panose="020B0606020202030204" pitchFamily="34" charset="0"/>
                <a:ea typeface="MS PGothic" pitchFamily="34" charset="-128"/>
              </a:rPr>
              <a:t>GPU/FPGA cores bulk process tasks in parallel - far more efficient for many data-intensive</a:t>
            </a:r>
            <a:endParaRPr lang="en-US" sz="900" dirty="0">
              <a:solidFill>
                <a:srgbClr val="FFFFFF"/>
              </a:solidFill>
              <a:latin typeface="Arial Narrow" panose="020B0606020202030204" pitchFamily="34" charset="0"/>
              <a:ea typeface="MS PGothic" pitchFamily="34" charset="-128"/>
            </a:endParaRP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3820235" y="4145255"/>
            <a:ext cx="0" cy="17740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cxnSpLocks/>
          </p:cNvCxnSpPr>
          <p:nvPr/>
        </p:nvCxnSpPr>
        <p:spPr>
          <a:xfrm>
            <a:off x="5743557" y="3235917"/>
            <a:ext cx="0" cy="177401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>
            <a:cxnSpLocks/>
          </p:cNvCxnSpPr>
          <p:nvPr/>
        </p:nvCxnSpPr>
        <p:spPr>
          <a:xfrm>
            <a:off x="7042652" y="1676646"/>
            <a:ext cx="0" cy="177401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Rectangle 279"/>
          <p:cNvSpPr>
            <a:spLocks noChangeArrowheads="1"/>
          </p:cNvSpPr>
          <p:nvPr/>
        </p:nvSpPr>
        <p:spPr bwMode="auto">
          <a:xfrm>
            <a:off x="910334" y="3919617"/>
            <a:ext cx="1177451" cy="380895"/>
          </a:xfrm>
          <a:prstGeom prst="rect">
            <a:avLst/>
          </a:prstGeom>
          <a:solidFill>
            <a:schemeClr val="bg1"/>
          </a:solidFill>
          <a:ln w="3175">
            <a:solidFill>
              <a:srgbClr val="FF0066"/>
            </a:solidFill>
            <a:prstDash val="dash"/>
            <a:miter lim="800000"/>
            <a:headEnd/>
            <a:tailEnd/>
          </a:ln>
          <a:effectLst>
            <a:glow rad="63500">
              <a:srgbClr val="FF0066">
                <a:alpha val="40000"/>
              </a:srgbClr>
            </a:glow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68570" tIns="34289" rIns="68570" bIns="34289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 sz="1800"/>
            </a:pPr>
            <a:r>
              <a:rPr lang="en-US" sz="1200" b="1" dirty="0">
                <a:solidFill>
                  <a:srgbClr val="FF006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Prescriptive</a:t>
            </a:r>
          </a:p>
          <a:p>
            <a:pPr algn="ctr" eaLnBrk="1" hangingPunct="1">
              <a:defRPr sz="1800"/>
            </a:pPr>
            <a:r>
              <a:rPr lang="en-US" sz="675" i="1" dirty="0">
                <a:solidFill>
                  <a:srgbClr val="FFFFFF">
                    <a:lumMod val="65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Best Outcomes?</a:t>
            </a:r>
          </a:p>
        </p:txBody>
      </p: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910738" y="4713717"/>
            <a:ext cx="1183538" cy="370859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  <a:prstDash val="dash"/>
            <a:miter lim="800000"/>
            <a:headEnd/>
            <a:tailEnd/>
          </a:ln>
          <a:effectLst>
            <a:glow rad="63500">
              <a:srgbClr val="FFC000">
                <a:alpha val="40000"/>
              </a:srgbClr>
            </a:glow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68570" tIns="34289" rIns="68570" bIns="34289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 sz="1800"/>
            </a:pPr>
            <a:r>
              <a:rPr lang="en-US" sz="1200" b="1" dirty="0">
                <a:solidFill>
                  <a:srgbClr val="FF9873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Descriptive</a:t>
            </a:r>
          </a:p>
          <a:p>
            <a:pPr algn="ctr" eaLnBrk="1" hangingPunct="1">
              <a:defRPr sz="1800"/>
            </a:pPr>
            <a:r>
              <a:rPr lang="en-US" sz="675" i="1" dirty="0">
                <a:solidFill>
                  <a:srgbClr val="FFFFFF">
                    <a:lumMod val="65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What Has Happened?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908720" y="2004986"/>
            <a:ext cx="1196094" cy="355817"/>
          </a:xfrm>
          <a:prstGeom prst="rect">
            <a:avLst/>
          </a:prstGeom>
          <a:solidFill>
            <a:schemeClr val="bg1"/>
          </a:solidFill>
          <a:ln w="3175">
            <a:solidFill>
              <a:srgbClr val="92D050"/>
            </a:solidFill>
            <a:prstDash val="dash"/>
            <a:miter lim="800000"/>
            <a:headEnd/>
            <a:tailEnd/>
          </a:ln>
          <a:effectLst>
            <a:glow rad="63500">
              <a:srgbClr val="92D050">
                <a:alpha val="40000"/>
              </a:srgbClr>
            </a:glow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68570" tIns="34289" rIns="68570" bIns="34289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 sz="1800"/>
            </a:pPr>
            <a:r>
              <a:rPr lang="en-US" sz="1200" b="1" dirty="0">
                <a:solidFill>
                  <a:srgbClr val="92D05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Cognitive</a:t>
            </a:r>
          </a:p>
          <a:p>
            <a:pPr algn="ctr" eaLnBrk="1" hangingPunct="1">
              <a:defRPr sz="1800"/>
            </a:pPr>
            <a:r>
              <a:rPr lang="en-US" sz="675" i="1" dirty="0">
                <a:solidFill>
                  <a:srgbClr val="FFFFFF">
                    <a:lumMod val="65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Learn Dynamically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904653" y="3028532"/>
            <a:ext cx="1195708" cy="374783"/>
          </a:xfrm>
          <a:prstGeom prst="rect">
            <a:avLst/>
          </a:prstGeom>
          <a:solidFill>
            <a:schemeClr val="bg1"/>
          </a:solidFill>
          <a:ln w="3175">
            <a:solidFill>
              <a:srgbClr val="00B0F0"/>
            </a:solidFill>
            <a:prstDash val="dash"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68570" tIns="34289" rIns="68570" bIns="34289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 sz="1800"/>
            </a:pPr>
            <a:r>
              <a:rPr lang="en-US" sz="1200" b="1" dirty="0">
                <a:solidFill>
                  <a:srgbClr val="00B0F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Predictive</a:t>
            </a:r>
          </a:p>
          <a:p>
            <a:pPr algn="ctr" eaLnBrk="1" hangingPunct="1">
              <a:defRPr sz="1800"/>
            </a:pPr>
            <a:r>
              <a:rPr lang="en-US" sz="675" i="1" dirty="0">
                <a:solidFill>
                  <a:srgbClr val="FFFFFF">
                    <a:lumMod val="65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What Could Happen?</a:t>
            </a:r>
          </a:p>
        </p:txBody>
      </p:sp>
      <p:pic>
        <p:nvPicPr>
          <p:cNvPr id="284" name="Picture 2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868" y="4069573"/>
            <a:ext cx="1015003" cy="1015003"/>
          </a:xfrm>
          <a:prstGeom prst="rect">
            <a:avLst/>
          </a:prstGeom>
        </p:spPr>
      </p:pic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937654" y="1660422"/>
            <a:ext cx="1158038" cy="242502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  <a:headEnd/>
            <a:tailEnd/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68570" tIns="34289" rIns="68570" bIns="34289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 sz="1800"/>
            </a:pPr>
            <a:r>
              <a:rPr lang="en-US" sz="1125" b="1" dirty="0">
                <a:solidFill>
                  <a:srgbClr val="AB1A86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Deep Learning</a:t>
            </a: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805353" y="2484398"/>
            <a:ext cx="1414927" cy="242502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6">
                <a:lumMod val="75000"/>
              </a:schemeClr>
            </a:solidFill>
            <a:prstDash val="dash"/>
            <a:miter lim="800000"/>
            <a:headEnd/>
            <a:tailEnd/>
          </a:ln>
          <a:effectLst>
            <a:glow rad="63500">
              <a:schemeClr val="accent6">
                <a:lumMod val="75000"/>
                <a:alpha val="40000"/>
              </a:schemeClr>
            </a:glow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68570" tIns="34289" rIns="68570" bIns="34289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 sz="1800"/>
            </a:pPr>
            <a:r>
              <a:rPr lang="en-US" sz="1125" b="1" dirty="0">
                <a:solidFill>
                  <a:srgbClr val="AB1A86">
                    <a:lumMod val="75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Machine Learning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7358098" y="963158"/>
            <a:ext cx="1650494" cy="2539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68570" tIns="34289" rIns="68570" bIns="34289" rtlCol="0">
            <a:spAutoFit/>
          </a:bodyPr>
          <a:lstStyle/>
          <a:p>
            <a:pPr algn="ctr" eaLnBrk="1" hangingPunct="1"/>
            <a:r>
              <a:rPr lang="en-US" sz="1200" dirty="0">
                <a:solidFill>
                  <a:srgbClr val="FFFFFF"/>
                </a:solidFill>
                <a:latin typeface="Eras Light ITC" panose="020B0402030504020804" pitchFamily="34" charset="0"/>
                <a:ea typeface="MS PGothic" pitchFamily="34" charset="-128"/>
              </a:rPr>
              <a:t>PERFORMANCE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382403" y="1762560"/>
            <a:ext cx="2643898" cy="461665"/>
            <a:chOff x="4509859" y="1969070"/>
            <a:chExt cx="3525197" cy="615548"/>
          </a:xfrm>
        </p:grpSpPr>
        <p:grpSp>
          <p:nvGrpSpPr>
            <p:cNvPr id="117" name="Group 116"/>
            <p:cNvGrpSpPr/>
            <p:nvPr/>
          </p:nvGrpSpPr>
          <p:grpSpPr>
            <a:xfrm rot="3310239">
              <a:off x="6362057" y="874239"/>
              <a:ext cx="449646" cy="2896353"/>
              <a:chOff x="8727151" y="1756925"/>
              <a:chExt cx="249749" cy="1318820"/>
            </a:xfrm>
          </p:grpSpPr>
          <p:sp>
            <p:nvSpPr>
              <p:cNvPr id="118" name="Isosceles Triangle 117"/>
              <p:cNvSpPr/>
              <p:nvPr/>
            </p:nvSpPr>
            <p:spPr>
              <a:xfrm rot="10800000">
                <a:off x="8804959" y="1852666"/>
                <a:ext cx="98081" cy="1223079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Arrow: Chevron 118"/>
              <p:cNvSpPr/>
              <p:nvPr/>
            </p:nvSpPr>
            <p:spPr>
              <a:xfrm rot="16200000">
                <a:off x="8745971" y="1738105"/>
                <a:ext cx="212110" cy="249749"/>
              </a:xfrm>
              <a:prstGeom prst="chevron">
                <a:avLst>
                  <a:gd name="adj" fmla="val 62869"/>
                </a:avLst>
              </a:prstGeom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GB" dirty="0">
                  <a:solidFill>
                    <a:srgbClr val="191919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 rot="19482874">
              <a:off x="4509859" y="1969070"/>
              <a:ext cx="3343492" cy="61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fr-FR" sz="825" dirty="0" err="1">
                  <a:latin typeface="Trebuchet MS" panose="020B0603020202020204" pitchFamily="34" charset="0"/>
                  <a:ea typeface="MS PGothic" pitchFamily="34" charset="-128"/>
                </a:rPr>
                <a:t>Variety</a:t>
              </a:r>
              <a:r>
                <a:rPr lang="fr-FR" sz="825" dirty="0">
                  <a:latin typeface="Trebuchet MS" panose="020B0603020202020204" pitchFamily="34" charset="0"/>
                  <a:ea typeface="MS PGothic" pitchFamily="34" charset="-128"/>
                </a:rPr>
                <a:t>  / </a:t>
              </a:r>
              <a:r>
                <a:rPr lang="fr-FR" sz="1125" dirty="0">
                  <a:latin typeface="Trebuchet MS" panose="020B0603020202020204" pitchFamily="34" charset="0"/>
                  <a:ea typeface="MS PGothic" pitchFamily="34" charset="-128"/>
                </a:rPr>
                <a:t>Volume</a:t>
              </a:r>
              <a:r>
                <a:rPr lang="fr-FR" dirty="0">
                  <a:latin typeface="Trebuchet MS" panose="020B0603020202020204" pitchFamily="34" charset="0"/>
                  <a:ea typeface="MS PGothic" pitchFamily="34" charset="-128"/>
                </a:rPr>
                <a:t> of </a:t>
              </a:r>
              <a:r>
                <a:rPr lang="fr-FR" sz="2400" dirty="0">
                  <a:latin typeface="Trebuchet MS" panose="020B0603020202020204" pitchFamily="34" charset="0"/>
                  <a:ea typeface="MS PGothic" pitchFamily="34" charset="-128"/>
                </a:rPr>
                <a:t>Data</a:t>
              </a:r>
              <a:endParaRPr lang="en-US" sz="2400" dirty="0">
                <a:latin typeface="Trebuchet MS" panose="020B0603020202020204" pitchFamily="34" charset="0"/>
                <a:ea typeface="MS PGothic" pitchFamily="34" charset="-128"/>
              </a:endParaRPr>
            </a:p>
          </p:txBody>
        </p:sp>
      </p:grpSp>
      <p:sp>
        <p:nvSpPr>
          <p:cNvPr id="61" name="Title 1"/>
          <p:cNvSpPr txBox="1">
            <a:spLocks/>
          </p:cNvSpPr>
          <p:nvPr/>
        </p:nvSpPr>
        <p:spPr>
          <a:xfrm>
            <a:off x="15769" y="-3476"/>
            <a:ext cx="6890300" cy="602752"/>
          </a:xfrm>
          <a:prstGeom prst="rect">
            <a:avLst/>
          </a:prstGeom>
        </p:spPr>
        <p:txBody>
          <a:bodyPr lIns="68570" tIns="34289" rIns="68570" bIns="34289">
            <a:no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E8489"/>
                </a:solidFill>
                <a:latin typeface="Rockwell"/>
                <a:ea typeface="MS PGothic" pitchFamily="34" charset="-128"/>
                <a:cs typeface="Rockwell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E8489"/>
                </a:solidFill>
                <a:latin typeface="Rockwell" charset="0"/>
                <a:ea typeface="MS PGothic" pitchFamily="34" charset="-128"/>
                <a:cs typeface="Rockwell" panose="02060603020205020403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E8489"/>
                </a:solidFill>
                <a:latin typeface="Rockwell" charset="0"/>
                <a:ea typeface="MS PGothic" pitchFamily="34" charset="-128"/>
                <a:cs typeface="Rockwell" panose="02060603020205020403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E8489"/>
                </a:solidFill>
                <a:latin typeface="Rockwell" charset="0"/>
                <a:ea typeface="MS PGothic" pitchFamily="34" charset="-128"/>
                <a:cs typeface="Rockwell" panose="02060603020205020403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0E8489"/>
                </a:solidFill>
                <a:latin typeface="Rockwell" charset="0"/>
                <a:ea typeface="MS PGothic" pitchFamily="34" charset="-128"/>
                <a:cs typeface="Rockwell" panose="02060603020205020403" pitchFamily="18" charset="0"/>
              </a:defRPr>
            </a:lvl5pPr>
            <a:lvl6pPr marL="609031" algn="l" rtl="0" eaLnBrk="1" fontAlgn="base" hangingPunct="1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34" charset="0"/>
              </a:defRPr>
            </a:lvl6pPr>
            <a:lvl7pPr marL="1218122" algn="l" rtl="0" eaLnBrk="1" fontAlgn="base" hangingPunct="1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34" charset="0"/>
              </a:defRPr>
            </a:lvl7pPr>
            <a:lvl8pPr marL="1827173" algn="l" rtl="0" eaLnBrk="1" fontAlgn="base" hangingPunct="1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34" charset="0"/>
              </a:defRPr>
            </a:lvl8pPr>
            <a:lvl9pPr marL="2436246" algn="l" rtl="0" eaLnBrk="1" fontAlgn="base" hangingPunct="1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Infrastructure Matters in this Landscape</a:t>
            </a:r>
          </a:p>
        </p:txBody>
      </p:sp>
    </p:spTree>
    <p:extLst>
      <p:ext uri="{BB962C8B-B14F-4D97-AF65-F5344CB8AC3E}">
        <p14:creationId xmlns="" xmlns:p14="http://schemas.microsoft.com/office/powerpoint/2010/main" val="3380844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3" grpId="0" animBg="1"/>
      <p:bldP spid="132" grpId="0" animBg="1"/>
      <p:bldP spid="133" grpId="0" animBg="1"/>
      <p:bldP spid="180" grpId="0" animBg="1"/>
      <p:bldP spid="128" grpId="0" animBg="1"/>
      <p:bldP spid="25" grpId="0"/>
      <p:bldP spid="205" grpId="0" animBg="1"/>
      <p:bldP spid="212" grpId="0"/>
      <p:bldP spid="220" grpId="0" animBg="1"/>
      <p:bldP spid="227" grpId="0"/>
      <p:bldP spid="26" grpId="0" animBg="1"/>
      <p:bldP spid="243" grpId="0" animBg="1"/>
      <p:bldP spid="244" grpId="0" animBg="1"/>
      <p:bldP spid="1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97070" y="746434"/>
            <a:ext cx="6575186" cy="2408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5498E4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endParaRPr lang="en-US" sz="22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36" y="1050669"/>
            <a:ext cx="8632292" cy="16422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905" y="2756561"/>
            <a:ext cx="1789214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INTERNET </a:t>
            </a:r>
          </a:p>
          <a:p>
            <a:pPr algn="ctr"/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&amp; CLOUD </a:t>
            </a:r>
            <a:endParaRPr lang="en-US" sz="1350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endParaRPr lang="en-US" sz="1350" dirty="0">
              <a:solidFill>
                <a:schemeClr val="accent3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1350" dirty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Classification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Speech Recognition Language Translation Language Processing Sentiment Analysis Recommendation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4834" y="2756560"/>
            <a:ext cx="17892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MEDICINE</a:t>
            </a:r>
          </a:p>
          <a:p>
            <a:pPr algn="ctr"/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&amp; BIOLOGY </a:t>
            </a:r>
          </a:p>
          <a:p>
            <a:pPr algn="ctr"/>
            <a:endParaRPr lang="en-US" sz="1200" dirty="0">
              <a:solidFill>
                <a:schemeClr val="accent3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Cancer Cell Detection Diabetic Grading Drug Discovery </a:t>
            </a:r>
          </a:p>
          <a:p>
            <a:pPr algn="ctr"/>
            <a:endParaRPr lang="en-US" sz="1200" dirty="0">
              <a:solidFill>
                <a:schemeClr val="accent3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0762" y="2756563"/>
            <a:ext cx="2013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MEDIA</a:t>
            </a:r>
          </a:p>
          <a:p>
            <a:pPr algn="ctr"/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&amp; ENTERTAINMENT </a:t>
            </a:r>
          </a:p>
          <a:p>
            <a:pPr algn="ctr"/>
            <a:endParaRPr lang="en-US" sz="1350" dirty="0">
              <a:solidFill>
                <a:schemeClr val="accent3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1350" dirty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Video Captioning Video Search Real Time Translation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81356" y="2756563"/>
            <a:ext cx="17892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SECURITY &amp; DEFENSE </a:t>
            </a:r>
          </a:p>
          <a:p>
            <a:pPr algn="ctr"/>
            <a:endParaRPr lang="en-US" sz="1350" dirty="0">
              <a:solidFill>
                <a:schemeClr val="accent3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1350" dirty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Face Detection Video Surveillance Satellite Imagery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7284" y="2756562"/>
            <a:ext cx="1789214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AUTONOMOUS MACHINES </a:t>
            </a:r>
          </a:p>
          <a:p>
            <a:pPr algn="ctr"/>
            <a:endParaRPr lang="en-US" sz="1350" dirty="0">
              <a:solidFill>
                <a:schemeClr val="accent3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1350" dirty="0">
                <a:solidFill>
                  <a:schemeClr val="accent3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Pedestrian Detection Lane Tracking Recognize Traffic Sign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904" y="58253"/>
            <a:ext cx="7493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a typeface="IBM Plex Sans" charset="0"/>
                <a:cs typeface="IBM Plex Sans" charset="0"/>
              </a:rPr>
              <a:t>Artificial Intelligence Is Everywhere</a:t>
            </a:r>
          </a:p>
        </p:txBody>
      </p:sp>
    </p:spTree>
    <p:extLst>
      <p:ext uri="{BB962C8B-B14F-4D97-AF65-F5344CB8AC3E}">
        <p14:creationId xmlns="" xmlns:p14="http://schemas.microsoft.com/office/powerpoint/2010/main" val="333430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0" y="668338"/>
            <a:ext cx="8027988" cy="877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In a drag race which vehicle will reach 1km distance first?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46" y="1950983"/>
            <a:ext cx="3813901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041" y="1939158"/>
            <a:ext cx="3693974" cy="2297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7336" y="4400548"/>
            <a:ext cx="301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A</a:t>
            </a:r>
            <a:endParaRPr lang="en-US" sz="1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1977" y="4372959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/>
              <a:t>B</a:t>
            </a:r>
            <a:endParaRPr lang="en-US" sz="1500" b="1" dirty="0"/>
          </a:p>
        </p:txBody>
      </p:sp>
      <p:sp>
        <p:nvSpPr>
          <p:cNvPr id="12" name="5-Point Star 11"/>
          <p:cNvSpPr/>
          <p:nvPr/>
        </p:nvSpPr>
        <p:spPr>
          <a:xfrm>
            <a:off x="1653574" y="4689341"/>
            <a:ext cx="815866" cy="614858"/>
          </a:xfrm>
          <a:prstGeom prst="star5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="" xmlns:p14="http://schemas.microsoft.com/office/powerpoint/2010/main" val="8162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GBM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B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B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17915</TotalTime>
  <Words>914</Words>
  <Application>Microsoft Macintosh PowerPoint</Application>
  <PresentationFormat>On-screen Show (16:10)</PresentationFormat>
  <Paragraphs>249</Paragraphs>
  <Slides>24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GBM Template</vt:lpstr>
      <vt:lpstr>GBM</vt:lpstr>
      <vt:lpstr>1_GBM</vt:lpstr>
      <vt:lpstr>Sadia Nazim Keshwani</vt:lpstr>
      <vt:lpstr>Slide 1</vt:lpstr>
      <vt:lpstr>Slide 2</vt:lpstr>
      <vt:lpstr>Do you remember this supplier in 2007?</vt:lpstr>
      <vt:lpstr>“The ‘Uber syndrome’ – where a competitor with a completely different business model enters your industry and flattens you.”  CIO, Transportation, United States </vt:lpstr>
      <vt:lpstr>A New Era of Computing has Emerged</vt:lpstr>
      <vt:lpstr>Slide 6</vt:lpstr>
      <vt:lpstr>Slide 7</vt:lpstr>
      <vt:lpstr>Slide 8</vt:lpstr>
      <vt:lpstr>Slide 9</vt:lpstr>
      <vt:lpstr>Slide 10</vt:lpstr>
      <vt:lpstr>Slide 11</vt:lpstr>
      <vt:lpstr>Power Use Cases</vt:lpstr>
      <vt:lpstr>Slide 13</vt:lpstr>
      <vt:lpstr>Slide 14</vt:lpstr>
      <vt:lpstr>Slide 15</vt:lpstr>
      <vt:lpstr>Slide 16</vt:lpstr>
      <vt:lpstr>Leading Open Source DBs Available &amp; Optimized for Linux on Power</vt:lpstr>
      <vt:lpstr>Why move to POWER9 Deliver better TCO (HW and SW) with an open, more flexible data infrastructure </vt:lpstr>
      <vt:lpstr>Power 9 Fits your Business</vt:lpstr>
      <vt:lpstr>…. your benefits </vt:lpstr>
      <vt:lpstr>So time is here...</vt:lpstr>
      <vt:lpstr>Slide 22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Curtis</dc:creator>
  <cp:lastModifiedBy>SadiaNazim</cp:lastModifiedBy>
  <cp:revision>798</cp:revision>
  <cp:lastPrinted>2018-03-31T12:16:05Z</cp:lastPrinted>
  <dcterms:created xsi:type="dcterms:W3CDTF">2016-11-09T05:02:01Z</dcterms:created>
  <dcterms:modified xsi:type="dcterms:W3CDTF">2018-04-02T15:29:14Z</dcterms:modified>
</cp:coreProperties>
</file>