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728" y="-12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55310249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xmlns:p14="http://schemas.microsoft.com/office/powerpoint/2010/main" spd="med"/>
  <p:txStyles>
    <p:titleStyle>
      <a:lvl1pPr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ldenFram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6800" y="440498"/>
            <a:ext cx="6822048" cy="8872604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36" name="Group 36"/>
          <p:cNvGrpSpPr/>
          <p:nvPr/>
        </p:nvGrpSpPr>
        <p:grpSpPr>
          <a:xfrm>
            <a:off x="1574799" y="1456266"/>
            <a:ext cx="4785888" cy="6841068"/>
            <a:chOff x="-25400" y="-25400"/>
            <a:chExt cx="4785886" cy="6841066"/>
          </a:xfrm>
        </p:grpSpPr>
        <p:sp>
          <p:nvSpPr>
            <p:cNvPr id="35" name="Shape 35"/>
            <p:cNvSpPr/>
            <p:nvPr/>
          </p:nvSpPr>
          <p:spPr>
            <a:xfrm>
              <a:off x="0" y="0"/>
              <a:ext cx="4735087" cy="6790267"/>
            </a:xfrm>
            <a:prstGeom prst="rect">
              <a:avLst/>
            </a:prstGeom>
            <a:solidFill>
              <a:srgbClr val="FFFFFF">
                <a:alpha val="71000"/>
              </a:srgbClr>
            </a:solidFill>
            <a:ln>
              <a:noFil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pic>
          <p:nvPicPr>
            <p:cNvPr id="34" name="Picture 33"/>
            <p:cNvPicPr/>
            <p:nvPr/>
          </p:nvPicPr>
          <p:blipFill>
            <a:blip r:embed="rId3">
              <a:alphaModFix amt="71000"/>
              <a:extLst/>
            </a:blip>
            <a:stretch>
              <a:fillRect/>
            </a:stretch>
          </p:blipFill>
          <p:spPr>
            <a:xfrm>
              <a:off x="-25400" y="-25400"/>
              <a:ext cx="4785887" cy="6841067"/>
            </a:xfrm>
            <a:prstGeom prst="rect">
              <a:avLst/>
            </a:prstGeom>
            <a:effectLst/>
          </p:spPr>
        </p:pic>
      </p:grpSp>
      <p:sp>
        <p:nvSpPr>
          <p:cNvPr id="37" name="Shape 37"/>
          <p:cNvSpPr/>
          <p:nvPr/>
        </p:nvSpPr>
        <p:spPr>
          <a:xfrm>
            <a:off x="1752599" y="2670472"/>
            <a:ext cx="712657" cy="6619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/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8" name="Shape 38"/>
          <p:cNvSpPr/>
          <p:nvPr/>
        </p:nvSpPr>
        <p:spPr>
          <a:xfrm>
            <a:off x="3471333" y="2670472"/>
            <a:ext cx="712656" cy="6619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/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5190066" y="2670472"/>
            <a:ext cx="712656" cy="6619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/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1752600" y="4473872"/>
            <a:ext cx="712656" cy="6619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/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3471333" y="4473872"/>
            <a:ext cx="712656" cy="6619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/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5190066" y="4473872"/>
            <a:ext cx="712656" cy="6619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/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1752600" y="6421206"/>
            <a:ext cx="712656" cy="6619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/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3471333" y="6421206"/>
            <a:ext cx="712656" cy="6619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/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5" name="Shape 45"/>
          <p:cNvSpPr/>
          <p:nvPr/>
        </p:nvSpPr>
        <p:spPr>
          <a:xfrm>
            <a:off x="5190066" y="6421206"/>
            <a:ext cx="712656" cy="6619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/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6" name="Shape 46"/>
          <p:cNvSpPr/>
          <p:nvPr/>
        </p:nvSpPr>
        <p:spPr>
          <a:xfrm>
            <a:off x="7858005" y="4360333"/>
            <a:ext cx="4333057" cy="88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200" b="1">
                <a:solidFill>
                  <a:srgbClr val="011993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5200" b="1">
                <a:solidFill>
                  <a:srgbClr val="011993"/>
                </a:solidFill>
              </a:rPr>
              <a:t>Future of CIO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872067" y="790872"/>
            <a:ext cx="712656" cy="6619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/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2590800" y="790872"/>
            <a:ext cx="712656" cy="6619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/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4309533" y="790872"/>
            <a:ext cx="712656" cy="6619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/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770466" y="2526539"/>
            <a:ext cx="712656" cy="6619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/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2590800" y="2454572"/>
            <a:ext cx="712656" cy="6619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/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3" name="Shape 53"/>
          <p:cNvSpPr/>
          <p:nvPr/>
        </p:nvSpPr>
        <p:spPr>
          <a:xfrm>
            <a:off x="4309533" y="2454572"/>
            <a:ext cx="712656" cy="6619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/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4" name="Shape 54"/>
          <p:cNvSpPr/>
          <p:nvPr/>
        </p:nvSpPr>
        <p:spPr>
          <a:xfrm>
            <a:off x="770466" y="4473872"/>
            <a:ext cx="712656" cy="6619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/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5" name="Shape 55"/>
          <p:cNvSpPr/>
          <p:nvPr/>
        </p:nvSpPr>
        <p:spPr>
          <a:xfrm>
            <a:off x="2590800" y="4401906"/>
            <a:ext cx="712656" cy="6619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/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4309533" y="4401906"/>
            <a:ext cx="712656" cy="6619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/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7" name="Shape 57"/>
          <p:cNvSpPr/>
          <p:nvPr/>
        </p:nvSpPr>
        <p:spPr>
          <a:xfrm flipV="1">
            <a:off x="1121134" y="1268643"/>
            <a:ext cx="5237310" cy="1"/>
          </a:xfrm>
          <a:prstGeom prst="line">
            <a:avLst/>
          </a:prstGeom>
          <a:ln w="88900">
            <a:solidFill>
              <a:srgbClr val="212121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8" name="Shape 58"/>
          <p:cNvSpPr/>
          <p:nvPr/>
        </p:nvSpPr>
        <p:spPr>
          <a:xfrm flipV="1">
            <a:off x="1089490" y="1231667"/>
            <a:ext cx="5300598" cy="5300598"/>
          </a:xfrm>
          <a:prstGeom prst="line">
            <a:avLst/>
          </a:prstGeom>
          <a:ln w="88900">
            <a:solidFill>
              <a:srgbClr val="212121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1148312" y="1093258"/>
            <a:ext cx="5182954" cy="5182953"/>
          </a:xfrm>
          <a:prstGeom prst="line">
            <a:avLst/>
          </a:prstGeom>
          <a:ln w="88900">
            <a:solidFill>
              <a:srgbClr val="212121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60" name="Shape 60"/>
          <p:cNvSpPr/>
          <p:nvPr/>
        </p:nvSpPr>
        <p:spPr>
          <a:xfrm flipH="1">
            <a:off x="1104027" y="1262360"/>
            <a:ext cx="1" cy="5239213"/>
          </a:xfrm>
          <a:prstGeom prst="line">
            <a:avLst/>
          </a:prstGeom>
          <a:ln w="88900">
            <a:solidFill>
              <a:srgbClr val="212121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grpSp>
        <p:nvGrpSpPr>
          <p:cNvPr id="63" name="Group 63"/>
          <p:cNvGrpSpPr/>
          <p:nvPr/>
        </p:nvGrpSpPr>
        <p:grpSpPr>
          <a:xfrm>
            <a:off x="5304687" y="3345484"/>
            <a:ext cx="6865826" cy="1072964"/>
            <a:chOff x="-53881" y="-53881"/>
            <a:chExt cx="6865825" cy="1072963"/>
          </a:xfrm>
        </p:grpSpPr>
        <p:sp>
          <p:nvSpPr>
            <p:cNvPr id="62" name="Shape 62"/>
            <p:cNvSpPr/>
            <p:nvPr/>
          </p:nvSpPr>
          <p:spPr>
            <a:xfrm>
              <a:off x="0" y="0"/>
              <a:ext cx="6758062" cy="965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ctr">
              <a:spAutoFit/>
            </a:bodyPr>
            <a:lstStyle>
              <a:lvl1pPr>
                <a:defRPr sz="5200" b="1">
                  <a:solidFill>
                    <a:srgbClr val="011993"/>
                  </a:solidFill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5200" b="1">
                  <a:solidFill>
                    <a:srgbClr val="011993"/>
                  </a:solidFill>
                </a:rPr>
                <a:t>Future of CIO is CEO</a:t>
              </a:r>
            </a:p>
          </p:txBody>
        </p:sp>
        <p:pic>
          <p:nvPicPr>
            <p:cNvPr id="61" name="Picture 60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-53882" y="-53882"/>
              <a:ext cx="6865826" cy="1072964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AUC Decision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124516" y="1162696"/>
            <a:ext cx="5305864" cy="7428209"/>
          </a:xfrm>
          <a:prstGeom prst="rect">
            <a:avLst/>
          </a:prstGeom>
          <a:ln w="12700">
            <a:miter lim="400000"/>
          </a:ln>
        </p:spPr>
      </p:pic>
      <p:pic>
        <p:nvPicPr>
          <p:cNvPr id="66" name="Screen Shot 2017-09-28 at 04.28.53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6288" y="2428822"/>
            <a:ext cx="1320423" cy="3366146"/>
          </a:xfrm>
          <a:prstGeom prst="rect">
            <a:avLst/>
          </a:prstGeom>
          <a:ln w="12700">
            <a:miter lim="400000"/>
          </a:ln>
        </p:spPr>
      </p:pic>
      <p:pic>
        <p:nvPicPr>
          <p:cNvPr id="67" name="Screen Shot 2017-09-28 at 04.32.20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76288" y="5815045"/>
            <a:ext cx="1320423" cy="1052511"/>
          </a:xfrm>
          <a:prstGeom prst="rect">
            <a:avLst/>
          </a:prstGeom>
          <a:ln w="12700">
            <a:miter lim="400000"/>
          </a:ln>
        </p:spPr>
      </p:pic>
      <p:sp>
        <p:nvSpPr>
          <p:cNvPr id="68" name="Shape 68"/>
          <p:cNvSpPr/>
          <p:nvPr/>
        </p:nvSpPr>
        <p:spPr>
          <a:xfrm>
            <a:off x="1288888" y="2734660"/>
            <a:ext cx="5524408" cy="574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 defTabSz="825500">
              <a:defRPr sz="34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400" dirty="0"/>
              <a:t>asad@auctechnologies.com</a:t>
            </a:r>
          </a:p>
        </p:txBody>
      </p:sp>
      <p:sp>
        <p:nvSpPr>
          <p:cNvPr id="69" name="Shape 69"/>
          <p:cNvSpPr/>
          <p:nvPr/>
        </p:nvSpPr>
        <p:spPr>
          <a:xfrm>
            <a:off x="1398694" y="6053857"/>
            <a:ext cx="3592966" cy="574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 defTabSz="825500">
              <a:defRPr sz="34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400"/>
              <a:t>+92 300 214 4514</a:t>
            </a:r>
          </a:p>
        </p:txBody>
      </p:sp>
      <p:sp>
        <p:nvSpPr>
          <p:cNvPr id="70" name="Shape 70"/>
          <p:cNvSpPr/>
          <p:nvPr/>
        </p:nvSpPr>
        <p:spPr>
          <a:xfrm>
            <a:off x="1298293" y="3920704"/>
            <a:ext cx="4370638" cy="574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 defTabSz="825500">
              <a:defRPr sz="34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400"/>
              <a:t>asadullahchaudhryfan</a:t>
            </a:r>
          </a:p>
        </p:txBody>
      </p:sp>
      <p:sp>
        <p:nvSpPr>
          <p:cNvPr id="71" name="Shape 71"/>
          <p:cNvSpPr/>
          <p:nvPr/>
        </p:nvSpPr>
        <p:spPr>
          <a:xfrm>
            <a:off x="1288888" y="4985757"/>
            <a:ext cx="2899702" cy="577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27093" tIns="27093" rIns="27093" bIns="27093" anchor="ctr">
            <a:spAutoFit/>
          </a:bodyPr>
          <a:lstStyle>
            <a:lvl1pPr defTabSz="825500">
              <a:defRPr sz="3400"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400" dirty="0"/>
              <a:t>@</a:t>
            </a:r>
            <a:r>
              <a:rPr sz="3400" dirty="0" smtClean="0"/>
              <a:t>asadullahf</a:t>
            </a:r>
            <a:r>
              <a:rPr lang="en-US" sz="3400" dirty="0" smtClean="0"/>
              <a:t>a</a:t>
            </a:r>
            <a:r>
              <a:rPr sz="3400" dirty="0" smtClean="0"/>
              <a:t>n</a:t>
            </a:r>
            <a:endParaRPr sz="34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</Words>
  <Application>Microsoft Macintosh PowerPoint</Application>
  <PresentationFormat>Custom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Black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Asad Ullah Chaudhry</cp:lastModifiedBy>
  <cp:revision>2</cp:revision>
  <dcterms:modified xsi:type="dcterms:W3CDTF">2018-04-03T05:13:35Z</dcterms:modified>
</cp:coreProperties>
</file>